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613" r:id="rId2"/>
    <p:sldId id="635" r:id="rId3"/>
    <p:sldId id="661" r:id="rId4"/>
    <p:sldId id="660" r:id="rId5"/>
    <p:sldId id="644" r:id="rId6"/>
    <p:sldId id="662" r:id="rId7"/>
    <p:sldId id="663" r:id="rId8"/>
    <p:sldId id="665" r:id="rId9"/>
    <p:sldId id="666" r:id="rId10"/>
    <p:sldId id="667" r:id="rId11"/>
    <p:sldId id="668" r:id="rId12"/>
    <p:sldId id="669" r:id="rId13"/>
    <p:sldId id="670" r:id="rId14"/>
    <p:sldId id="671" r:id="rId15"/>
    <p:sldId id="672" r:id="rId16"/>
    <p:sldId id="673" r:id="rId17"/>
    <p:sldId id="674" r:id="rId18"/>
    <p:sldId id="675" r:id="rId19"/>
    <p:sldId id="676" r:id="rId20"/>
    <p:sldId id="677" r:id="rId21"/>
    <p:sldId id="678" r:id="rId22"/>
    <p:sldId id="679" r:id="rId23"/>
    <p:sldId id="680" r:id="rId24"/>
    <p:sldId id="683" r:id="rId25"/>
    <p:sldId id="682" r:id="rId26"/>
    <p:sldId id="684" r:id="rId27"/>
    <p:sldId id="685" r:id="rId28"/>
    <p:sldId id="686" r:id="rId29"/>
    <p:sldId id="687" r:id="rId30"/>
    <p:sldId id="688" r:id="rId31"/>
    <p:sldId id="689" r:id="rId32"/>
    <p:sldId id="690" r:id="rId33"/>
    <p:sldId id="691" r:id="rId34"/>
    <p:sldId id="692" r:id="rId35"/>
    <p:sldId id="693" r:id="rId36"/>
    <p:sldId id="694" r:id="rId37"/>
    <p:sldId id="695" r:id="rId38"/>
    <p:sldId id="696" r:id="rId39"/>
    <p:sldId id="664" r:id="rId40"/>
    <p:sldId id="699" r:id="rId41"/>
    <p:sldId id="698" r:id="rId42"/>
    <p:sldId id="697" r:id="rId43"/>
    <p:sldId id="701" r:id="rId44"/>
    <p:sldId id="702" r:id="rId45"/>
    <p:sldId id="700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000000"/>
    <a:srgbClr val="BDDAE1"/>
    <a:srgbClr val="FFFFFF"/>
    <a:srgbClr val="D7E9ED"/>
    <a:srgbClr val="95C5CF"/>
    <a:srgbClr val="4A94A4"/>
    <a:srgbClr val="428592"/>
    <a:srgbClr val="26525B"/>
    <a:srgbClr val="2652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62"/>
    <p:restoredTop sz="90397"/>
  </p:normalViewPr>
  <p:slideViewPr>
    <p:cSldViewPr snapToGrid="0">
      <p:cViewPr varScale="1">
        <p:scale>
          <a:sx n="144" d="100"/>
          <a:sy n="144" d="100"/>
        </p:scale>
        <p:origin x="1792" y="1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546CD-0611-7545-8F55-072F0299D807}" type="datetimeFigureOut">
              <a:rPr lang="en-US" smtClean="0"/>
              <a:t>8/31/22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A3637-B08E-7B43-A90A-62B08360F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74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3637-B08E-7B43-A90A-62B08360F3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38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3637-B08E-7B43-A90A-62B08360F3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29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7B3C9-7587-400B-9089-7D6809A8EF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9490DD-AF35-4587-B9D1-45880B35A2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77CEA-0F08-414B-85DA-AD475AA6C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3E4A9-EA34-4567-B147-19B31A851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FBDAB-5AE3-464F-850D-FA7CF8C03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C5F3FB-58FD-0F48-919A-622FB0569E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3026" b="22635"/>
          <a:stretch/>
        </p:blipFill>
        <p:spPr>
          <a:xfrm>
            <a:off x="0" y="4470400"/>
            <a:ext cx="12192000" cy="23876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BB1E22A-55EA-A441-8F44-A6473C435661}"/>
              </a:ext>
            </a:extLst>
          </p:cNvPr>
          <p:cNvCxnSpPr>
            <a:cxnSpLocks/>
          </p:cNvCxnSpPr>
          <p:nvPr userDrawn="1"/>
        </p:nvCxnSpPr>
        <p:spPr>
          <a:xfrm>
            <a:off x="1524000" y="2496618"/>
            <a:ext cx="9144000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775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6B3B-2EE8-413C-AEA9-00A7F5B0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7D52A2-4981-453B-8E40-388997381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96B23-F8EC-4AF7-860F-1B81BEA00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51F13-26D7-4F75-A69F-318D38089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51EE4-67A6-4519-A097-EBE2D9EE8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88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2BCC41-7250-4AB4-B8F3-B870458CF3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9BD655-0285-45AF-B586-88C5C117D4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7C908-D48E-477D-BD83-D17831A8B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E4267-80A7-4BD6-9D8A-3B8E0D015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02BE3-BAA5-4467-A768-40AA633BC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353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4AD06-00F0-4163-B5B0-388C5E999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350"/>
            <a:ext cx="10515600" cy="1006475"/>
          </a:xfrm>
        </p:spPr>
        <p:txBody>
          <a:bodyPr>
            <a:normAutofit/>
          </a:bodyPr>
          <a:lstStyle>
            <a:lvl1pPr>
              <a:defRPr sz="40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51320-718B-4A8C-BCD6-5C636262C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1ED62-8EC8-4837-8D9D-83B8B216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6C281-F3EB-4689-82AE-7DF691AE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9F5B2-7E66-4A6D-B7E7-BDCF7CB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master_bluesidebar.eps">
            <a:extLst>
              <a:ext uri="{FF2B5EF4-FFF2-40B4-BE49-F238E27FC236}">
                <a16:creationId xmlns:a16="http://schemas.microsoft.com/office/drawing/2014/main" id="{C67F982E-175C-854E-AE44-6563B60266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370945F8-FA5E-BD4C-B85E-079CF68BD32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741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0B6B-A3DD-445F-B3AD-713250EF5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6F9CC-3B71-43C8-9C61-1625ECC20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DE658-772C-4C1A-9320-5ADBBF245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087A3-385C-4E4C-BE8D-86A29799B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6E31D-5A28-412B-A42B-151E38583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13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80881-F277-4A4F-99FC-BB81FC79E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FE642-6C27-43DA-8F2A-AA0DE0379D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E5B62-6FF7-4867-8A4B-DA2245A45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D40964-CEB0-41E0-938F-45F795FB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AE6C7-DC66-45B7-8C47-539EE759D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C33A2-1CB9-4FA0-A57F-A2C6B21FF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55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4FA06-9A5E-4F69-BB47-F6F782F22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07E60-BF84-4F02-B48F-E47252646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E77017-E975-4C86-A998-CBE8BA8D6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E6722-AA3A-4DA3-8B7E-7E14613639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BACFAF-81EB-4E48-A140-B998C5B26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466816-E31F-4CFF-9425-5A2DF34DB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569C1-09A8-44CF-BF37-8438D2483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C1EEC0-A903-44CA-A137-A025A64C7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864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1E3D-53FE-4E14-911B-1FD1767F3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DB257E-1EF7-47FA-AFDF-02522B412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EC39A-33A7-44F0-BB90-58D79BE13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F787F-858B-48DE-B005-40B2D6685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22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413D3A-3C17-493D-9D6B-38590483B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CEC6B2-EFEF-4325-9347-421330B6A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4B540-2BFA-4DB0-B445-01FA7785F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26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AEF9B-1E8A-4145-BD80-65C32FCD7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91F1F-DE67-4D48-AAEF-F07261665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779707-49DB-4FFA-9EE0-7D506E0DE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74BF2-494E-47DC-9EA2-57BD686D9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0D2759-2D89-447E-A96D-AC1481794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9E77C4-09CB-42A0-B7FF-689DF11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64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A3526-62C5-4413-BA99-66C29734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791C0C-975F-4D26-9315-CBAF7FEF7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505C5D-FAAB-4342-BB7F-4A04A91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9552DD-2F27-47AC-951B-A6EA84CD9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EDCFE-FA9C-4188-AAC4-FBBCA9C60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AD5D0-9FF2-4617-A44F-64927DDB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90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0C16CA-149A-4554-A7AC-6378DFDBA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1006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D363A-813E-4BB3-889B-1C499FDAA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00179"/>
            <a:ext cx="10515600" cy="4776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BF87A-DE19-4D5C-9AE2-525B279B1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A369C-CB3F-4260-86E8-FD3F54C73225}" type="datetimeFigureOut">
              <a:rPr lang="en-US" smtClean="0"/>
              <a:t>8/31/22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80B64-0FEF-47A9-B912-97DDB82F3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C032B-1D13-4647-9C70-987EDB3CB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76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sung-wei-huang/ece5960-physical-design/issues/2" TargetMode="External"/><Relationship Id="rId2" Type="http://schemas.openxmlformats.org/officeDocument/2006/relationships/hyperlink" Target="https://github.com/tsung-wei-huang/ece5960-physical-design/tree/main/PA1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sung-wei-huang/ece5960-physical-design/issues/1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sung-wei-huang/ece5960-physical-design/issues/9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026E-7F51-6F43-8EE2-36F321A34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925" y="608013"/>
            <a:ext cx="10401300" cy="1264330"/>
          </a:xfrm>
        </p:spPr>
        <p:txBody>
          <a:bodyPr>
            <a:no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Lecture 4: Circuit Partitioning – II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189274-9BB6-0B4C-9E6B-40385AF91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20873"/>
            <a:ext cx="9144000" cy="1655762"/>
          </a:xfrm>
        </p:spPr>
        <p:txBody>
          <a:bodyPr>
            <a:normAutofit/>
          </a:bodyPr>
          <a:lstStyle/>
          <a:p>
            <a:r>
              <a:rPr lang="en-US" sz="2600" dirty="0"/>
              <a:t>Tsung-Wei (TW) Huang </a:t>
            </a:r>
          </a:p>
          <a:p>
            <a:r>
              <a:rPr lang="en-US" sz="2600" dirty="0"/>
              <a:t>Department of Electrical and Computer Engineering</a:t>
            </a:r>
          </a:p>
          <a:p>
            <a:r>
              <a:rPr lang="en-US" sz="2600" dirty="0"/>
              <a:t>University of Utah, Salt Lake City, UT</a:t>
            </a:r>
          </a:p>
        </p:txBody>
      </p:sp>
    </p:spTree>
    <p:extLst>
      <p:ext uri="{BB962C8B-B14F-4D97-AF65-F5344CB8AC3E}">
        <p14:creationId xmlns:p14="http://schemas.microsoft.com/office/powerpoint/2010/main" val="583918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7BC14-09F3-964C-B80C-633BD768F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2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7A2760E1-0D76-3341-8B13-4D4C3D1535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AutoShape 3">
            <a:extLst>
              <a:ext uri="{FF2B5EF4-FFF2-40B4-BE49-F238E27FC236}">
                <a16:creationId xmlns:a16="http://schemas.microsoft.com/office/drawing/2014/main" id="{BC8EFE3C-9D60-134F-BCA6-570803D7843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4F49DB1E-E481-1C48-BDB4-A5DAEB3519F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7279C6D8-F15A-6948-AF9F-4652C3A3FD8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280EABB7-CBF4-8B48-9918-965711F6642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82C63515-150F-B64F-85B1-02A8A975127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108325" y="5299075"/>
            <a:ext cx="257175" cy="43815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F7612D99-DFA4-2041-A4CA-65ABAD600C9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30035D94-2D1C-8D49-BD49-91779C226A2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FD1E7882-E9BB-6B45-8D18-FAEB3372938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B28D6F9F-91A5-A643-A252-87FA7E5EC7B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73C38233-E387-5845-B693-E3628C07212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FE580941-443F-D142-BF17-E37D624CB3E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7700" y="2898775"/>
            <a:ext cx="319088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2A95C906-72BD-AF43-8E0D-F508674FA2F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43718FB0-267A-7840-89FD-F260F99B69C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988A4618-0706-404C-AFFD-48C8AB3DED5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570413" y="2151063"/>
            <a:ext cx="273050" cy="54451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7" name="Group 17">
            <a:extLst>
              <a:ext uri="{FF2B5EF4-FFF2-40B4-BE49-F238E27FC236}">
                <a16:creationId xmlns:a16="http://schemas.microsoft.com/office/drawing/2014/main" id="{221AACE4-8D71-9A4C-9EF3-BA39FDBF0C53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8" name="Line 18">
              <a:extLst>
                <a:ext uri="{FF2B5EF4-FFF2-40B4-BE49-F238E27FC236}">
                  <a16:creationId xmlns:a16="http://schemas.microsoft.com/office/drawing/2014/main" id="{7E74CB01-7609-E34E-8638-F0CC841D2F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8347D739-77A9-0D4D-8028-A4121174E42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DAA3EE43-F7C4-7E49-90D4-65C06C9504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1" name="Group 21">
            <a:extLst>
              <a:ext uri="{FF2B5EF4-FFF2-40B4-BE49-F238E27FC236}">
                <a16:creationId xmlns:a16="http://schemas.microsoft.com/office/drawing/2014/main" id="{C49D4848-F783-2844-AE25-F8394503890D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2" name="Line 22">
              <a:extLst>
                <a:ext uri="{FF2B5EF4-FFF2-40B4-BE49-F238E27FC236}">
                  <a16:creationId xmlns:a16="http://schemas.microsoft.com/office/drawing/2014/main" id="{3A4B3C41-4E47-1248-843A-3AB3058982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80E2662B-C6FA-E147-B560-7F0C4ECE3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DD7AF2CE-3BC2-0245-883B-6BD95709704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5" name="Group 25">
            <a:extLst>
              <a:ext uri="{FF2B5EF4-FFF2-40B4-BE49-F238E27FC236}">
                <a16:creationId xmlns:a16="http://schemas.microsoft.com/office/drawing/2014/main" id="{0A23E0E0-238F-2D46-8383-DE7574827C2A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6" name="Line 26">
              <a:extLst>
                <a:ext uri="{FF2B5EF4-FFF2-40B4-BE49-F238E27FC236}">
                  <a16:creationId xmlns:a16="http://schemas.microsoft.com/office/drawing/2014/main" id="{9FD9A00D-868F-9743-98BD-80C0232911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F04AC1F0-1F94-DE49-BD5F-339C1DF51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6A1B5B41-B7EB-AB48-87F2-9B56183DA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9" name="Group 29">
            <a:extLst>
              <a:ext uri="{FF2B5EF4-FFF2-40B4-BE49-F238E27FC236}">
                <a16:creationId xmlns:a16="http://schemas.microsoft.com/office/drawing/2014/main" id="{0E0FFF6B-3F29-BA42-9FE2-8D32E8A056D0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160713"/>
            <a:ext cx="2444750" cy="1150937"/>
            <a:chOff x="3911" y="2583"/>
            <a:chExt cx="1693" cy="821"/>
          </a:xfrm>
        </p:grpSpPr>
        <p:sp>
          <p:nvSpPr>
            <p:cNvPr id="110" name="Line 30">
              <a:extLst>
                <a:ext uri="{FF2B5EF4-FFF2-40B4-BE49-F238E27FC236}">
                  <a16:creationId xmlns:a16="http://schemas.microsoft.com/office/drawing/2014/main" id="{B2326514-183E-FE4F-9246-16FDEF19A1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01FA34E8-C46B-1D43-92BA-A152B61DBD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6AB7EA9F-3B97-8745-B026-289C6302C5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3" name="Group 33">
            <a:extLst>
              <a:ext uri="{FF2B5EF4-FFF2-40B4-BE49-F238E27FC236}">
                <a16:creationId xmlns:a16="http://schemas.microsoft.com/office/drawing/2014/main" id="{07D384BA-8593-4E44-BCD7-65C8106CC69D}"/>
              </a:ext>
            </a:extLst>
          </p:cNvPr>
          <p:cNvGrpSpPr>
            <a:grpSpLocks/>
          </p:cNvGrpSpPr>
          <p:nvPr/>
        </p:nvGrpSpPr>
        <p:grpSpPr bwMode="auto">
          <a:xfrm>
            <a:off x="3362325" y="4395788"/>
            <a:ext cx="1965325" cy="1143000"/>
            <a:chOff x="3966" y="3465"/>
            <a:chExt cx="1361" cy="816"/>
          </a:xfrm>
        </p:grpSpPr>
        <p:sp>
          <p:nvSpPr>
            <p:cNvPr id="114" name="Line 34">
              <a:extLst>
                <a:ext uri="{FF2B5EF4-FFF2-40B4-BE49-F238E27FC236}">
                  <a16:creationId xmlns:a16="http://schemas.microsoft.com/office/drawing/2014/main" id="{EC801C5A-7AF4-B849-89A8-A4CC48C2178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16" y="3502"/>
              <a:ext cx="1261" cy="73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5" name="Freeform 35">
              <a:extLst>
                <a:ext uri="{FF2B5EF4-FFF2-40B4-BE49-F238E27FC236}">
                  <a16:creationId xmlns:a16="http://schemas.microsoft.com/office/drawing/2014/main" id="{90081E1C-FD86-DB4D-97CA-FA1CE97EFEE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6" y="4228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2 w 54"/>
                <a:gd name="T3" fmla="*/ 34 h 53"/>
                <a:gd name="T4" fmla="*/ 1 w 54"/>
                <a:gd name="T5" fmla="*/ 29 h 53"/>
                <a:gd name="T6" fmla="*/ 0 w 54"/>
                <a:gd name="T7" fmla="*/ 24 h 53"/>
                <a:gd name="T8" fmla="*/ 2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6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9 h 53"/>
                <a:gd name="T40" fmla="*/ 52 w 54"/>
                <a:gd name="T41" fmla="*/ 33 h 53"/>
                <a:gd name="T42" fmla="*/ 50 w 54"/>
                <a:gd name="T43" fmla="*/ 38 h 53"/>
                <a:gd name="T44" fmla="*/ 48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2" y="34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2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6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9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F557C13E-97B6-074C-B184-72D5848E4A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2" y="3465"/>
              <a:ext cx="55" cy="53"/>
            </a:xfrm>
            <a:custGeom>
              <a:avLst/>
              <a:gdLst>
                <a:gd name="T0" fmla="*/ 5 w 55"/>
                <a:gd name="T1" fmla="*/ 38 h 53"/>
                <a:gd name="T2" fmla="*/ 1 w 55"/>
                <a:gd name="T3" fmla="*/ 33 h 53"/>
                <a:gd name="T4" fmla="*/ 0 w 55"/>
                <a:gd name="T5" fmla="*/ 28 h 53"/>
                <a:gd name="T6" fmla="*/ 0 w 55"/>
                <a:gd name="T7" fmla="*/ 23 h 53"/>
                <a:gd name="T8" fmla="*/ 2 w 55"/>
                <a:gd name="T9" fmla="*/ 18 h 53"/>
                <a:gd name="T10" fmla="*/ 4 w 55"/>
                <a:gd name="T11" fmla="*/ 14 h 53"/>
                <a:gd name="T12" fmla="*/ 7 w 55"/>
                <a:gd name="T13" fmla="*/ 9 h 53"/>
                <a:gd name="T14" fmla="*/ 10 w 55"/>
                <a:gd name="T15" fmla="*/ 6 h 53"/>
                <a:gd name="T16" fmla="*/ 14 w 55"/>
                <a:gd name="T17" fmla="*/ 3 h 53"/>
                <a:gd name="T18" fmla="*/ 19 w 55"/>
                <a:gd name="T19" fmla="*/ 1 h 53"/>
                <a:gd name="T20" fmla="*/ 23 w 55"/>
                <a:gd name="T21" fmla="*/ 0 h 53"/>
                <a:gd name="T22" fmla="*/ 28 w 55"/>
                <a:gd name="T23" fmla="*/ 0 h 53"/>
                <a:gd name="T24" fmla="*/ 33 w 55"/>
                <a:gd name="T25" fmla="*/ 0 h 53"/>
                <a:gd name="T26" fmla="*/ 38 w 55"/>
                <a:gd name="T27" fmla="*/ 2 h 53"/>
                <a:gd name="T28" fmla="*/ 42 w 55"/>
                <a:gd name="T29" fmla="*/ 4 h 53"/>
                <a:gd name="T30" fmla="*/ 46 w 55"/>
                <a:gd name="T31" fmla="*/ 7 h 53"/>
                <a:gd name="T32" fmla="*/ 51 w 55"/>
                <a:gd name="T33" fmla="*/ 12 h 53"/>
                <a:gd name="T34" fmla="*/ 53 w 55"/>
                <a:gd name="T35" fmla="*/ 18 h 53"/>
                <a:gd name="T36" fmla="*/ 54 w 55"/>
                <a:gd name="T37" fmla="*/ 23 h 53"/>
                <a:gd name="T38" fmla="*/ 53 w 55"/>
                <a:gd name="T39" fmla="*/ 29 h 53"/>
                <a:gd name="T40" fmla="*/ 53 w 55"/>
                <a:gd name="T41" fmla="*/ 33 h 53"/>
                <a:gd name="T42" fmla="*/ 50 w 55"/>
                <a:gd name="T43" fmla="*/ 38 h 53"/>
                <a:gd name="T44" fmla="*/ 48 w 55"/>
                <a:gd name="T45" fmla="*/ 42 h 53"/>
                <a:gd name="T46" fmla="*/ 44 w 55"/>
                <a:gd name="T47" fmla="*/ 45 h 53"/>
                <a:gd name="T48" fmla="*/ 41 w 55"/>
                <a:gd name="T49" fmla="*/ 48 h 53"/>
                <a:gd name="T50" fmla="*/ 36 w 55"/>
                <a:gd name="T51" fmla="*/ 50 h 53"/>
                <a:gd name="T52" fmla="*/ 31 w 55"/>
                <a:gd name="T53" fmla="*/ 51 h 53"/>
                <a:gd name="T54" fmla="*/ 26 w 55"/>
                <a:gd name="T55" fmla="*/ 52 h 53"/>
                <a:gd name="T56" fmla="*/ 22 w 55"/>
                <a:gd name="T57" fmla="*/ 51 h 53"/>
                <a:gd name="T58" fmla="*/ 17 w 55"/>
                <a:gd name="T59" fmla="*/ 50 h 53"/>
                <a:gd name="T60" fmla="*/ 12 w 55"/>
                <a:gd name="T61" fmla="*/ 47 h 53"/>
                <a:gd name="T62" fmla="*/ 8 w 55"/>
                <a:gd name="T63" fmla="*/ 44 h 53"/>
                <a:gd name="T64" fmla="*/ 5 w 55"/>
                <a:gd name="T65" fmla="*/ 38 h 53"/>
                <a:gd name="T66" fmla="*/ 5 w 55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5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4" y="14"/>
                  </a:lnTo>
                  <a:lnTo>
                    <a:pt x="7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9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8" y="2"/>
                  </a:lnTo>
                  <a:lnTo>
                    <a:pt x="42" y="4"/>
                  </a:lnTo>
                  <a:lnTo>
                    <a:pt x="46" y="7"/>
                  </a:lnTo>
                  <a:lnTo>
                    <a:pt x="51" y="12"/>
                  </a:lnTo>
                  <a:lnTo>
                    <a:pt x="53" y="18"/>
                  </a:lnTo>
                  <a:lnTo>
                    <a:pt x="54" y="23"/>
                  </a:lnTo>
                  <a:lnTo>
                    <a:pt x="53" y="29"/>
                  </a:lnTo>
                  <a:lnTo>
                    <a:pt x="53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7" name="Group 37">
            <a:extLst>
              <a:ext uri="{FF2B5EF4-FFF2-40B4-BE49-F238E27FC236}">
                <a16:creationId xmlns:a16="http://schemas.microsoft.com/office/drawing/2014/main" id="{CDA466A5-4C68-8A4D-A922-59F7E5458FF7}"/>
              </a:ext>
            </a:extLst>
          </p:cNvPr>
          <p:cNvGrpSpPr>
            <a:grpSpLocks/>
          </p:cNvGrpSpPr>
          <p:nvPr/>
        </p:nvGrpSpPr>
        <p:grpSpPr bwMode="auto">
          <a:xfrm>
            <a:off x="3378200" y="5264150"/>
            <a:ext cx="2089150" cy="390525"/>
            <a:chOff x="3976" y="4084"/>
            <a:chExt cx="1448" cy="279"/>
          </a:xfrm>
        </p:grpSpPr>
        <p:sp>
          <p:nvSpPr>
            <p:cNvPr id="118" name="Line 38">
              <a:extLst>
                <a:ext uri="{FF2B5EF4-FFF2-40B4-BE49-F238E27FC236}">
                  <a16:creationId xmlns:a16="http://schemas.microsoft.com/office/drawing/2014/main" id="{A0FFFE62-85C4-E44E-8E8C-84EF604D45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29" y="4113"/>
              <a:ext cx="1342" cy="219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9" name="Freeform 39">
              <a:extLst>
                <a:ext uri="{FF2B5EF4-FFF2-40B4-BE49-F238E27FC236}">
                  <a16:creationId xmlns:a16="http://schemas.microsoft.com/office/drawing/2014/main" id="{A8FC746E-38C7-6E46-A769-EAF80AD9A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6" y="4311"/>
              <a:ext cx="54" cy="52"/>
            </a:xfrm>
            <a:custGeom>
              <a:avLst/>
              <a:gdLst>
                <a:gd name="T0" fmla="*/ 1 w 54"/>
                <a:gd name="T1" fmla="*/ 29 h 52"/>
                <a:gd name="T2" fmla="*/ 0 w 54"/>
                <a:gd name="T3" fmla="*/ 24 h 52"/>
                <a:gd name="T4" fmla="*/ 1 w 54"/>
                <a:gd name="T5" fmla="*/ 18 h 52"/>
                <a:gd name="T6" fmla="*/ 2 w 54"/>
                <a:gd name="T7" fmla="*/ 14 h 52"/>
                <a:gd name="T8" fmla="*/ 6 w 54"/>
                <a:gd name="T9" fmla="*/ 9 h 52"/>
                <a:gd name="T10" fmla="*/ 9 w 54"/>
                <a:gd name="T11" fmla="*/ 7 h 52"/>
                <a:gd name="T12" fmla="*/ 13 w 54"/>
                <a:gd name="T13" fmla="*/ 4 h 52"/>
                <a:gd name="T14" fmla="*/ 18 w 54"/>
                <a:gd name="T15" fmla="*/ 2 h 52"/>
                <a:gd name="T16" fmla="*/ 22 w 54"/>
                <a:gd name="T17" fmla="*/ 0 h 52"/>
                <a:gd name="T18" fmla="*/ 27 w 54"/>
                <a:gd name="T19" fmla="*/ 0 h 52"/>
                <a:gd name="T20" fmla="*/ 32 w 54"/>
                <a:gd name="T21" fmla="*/ 1 h 52"/>
                <a:gd name="T22" fmla="*/ 36 w 54"/>
                <a:gd name="T23" fmla="*/ 3 h 52"/>
                <a:gd name="T24" fmla="*/ 41 w 54"/>
                <a:gd name="T25" fmla="*/ 4 h 52"/>
                <a:gd name="T26" fmla="*/ 44 w 54"/>
                <a:gd name="T27" fmla="*/ 8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8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29 h 52"/>
                <a:gd name="T66" fmla="*/ 1 w 54"/>
                <a:gd name="T67" fmla="*/ 2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9"/>
                  </a:moveTo>
                  <a:lnTo>
                    <a:pt x="0" y="24"/>
                  </a:lnTo>
                  <a:lnTo>
                    <a:pt x="1" y="18"/>
                  </a:lnTo>
                  <a:lnTo>
                    <a:pt x="2" y="14"/>
                  </a:lnTo>
                  <a:lnTo>
                    <a:pt x="6" y="9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6" y="3"/>
                  </a:lnTo>
                  <a:lnTo>
                    <a:pt x="41" y="4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EB564D7F-6A97-7B4E-B45A-C6501FDF76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" y="4084"/>
              <a:ext cx="54" cy="52"/>
            </a:xfrm>
            <a:custGeom>
              <a:avLst/>
              <a:gdLst>
                <a:gd name="T0" fmla="*/ 1 w 54"/>
                <a:gd name="T1" fmla="*/ 30 h 52"/>
                <a:gd name="T2" fmla="*/ 0 w 54"/>
                <a:gd name="T3" fmla="*/ 24 h 52"/>
                <a:gd name="T4" fmla="*/ 0 w 54"/>
                <a:gd name="T5" fmla="*/ 18 h 52"/>
                <a:gd name="T6" fmla="*/ 2 w 54"/>
                <a:gd name="T7" fmla="*/ 14 h 52"/>
                <a:gd name="T8" fmla="*/ 5 w 54"/>
                <a:gd name="T9" fmla="*/ 9 h 52"/>
                <a:gd name="T10" fmla="*/ 8 w 54"/>
                <a:gd name="T11" fmla="*/ 6 h 52"/>
                <a:gd name="T12" fmla="*/ 12 w 54"/>
                <a:gd name="T13" fmla="*/ 3 h 52"/>
                <a:gd name="T14" fmla="*/ 17 w 54"/>
                <a:gd name="T15" fmla="*/ 2 h 52"/>
                <a:gd name="T16" fmla="*/ 22 w 54"/>
                <a:gd name="T17" fmla="*/ 0 h 52"/>
                <a:gd name="T18" fmla="*/ 26 w 54"/>
                <a:gd name="T19" fmla="*/ 0 h 52"/>
                <a:gd name="T20" fmla="*/ 31 w 54"/>
                <a:gd name="T21" fmla="*/ 1 h 52"/>
                <a:gd name="T22" fmla="*/ 36 w 54"/>
                <a:gd name="T23" fmla="*/ 2 h 52"/>
                <a:gd name="T24" fmla="*/ 41 w 54"/>
                <a:gd name="T25" fmla="*/ 4 h 52"/>
                <a:gd name="T26" fmla="*/ 44 w 54"/>
                <a:gd name="T27" fmla="*/ 7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7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30 h 52"/>
                <a:gd name="T66" fmla="*/ 1 w 54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30"/>
                  </a:moveTo>
                  <a:lnTo>
                    <a:pt x="0" y="24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5" y="9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1" y="1"/>
                  </a:lnTo>
                  <a:lnTo>
                    <a:pt x="36" y="2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1" name="Group 41">
            <a:extLst>
              <a:ext uri="{FF2B5EF4-FFF2-40B4-BE49-F238E27FC236}">
                <a16:creationId xmlns:a16="http://schemas.microsoft.com/office/drawing/2014/main" id="{6EFE17EF-E762-034B-82F7-205C5B0B4C9E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2" name="Line 42">
              <a:extLst>
                <a:ext uri="{FF2B5EF4-FFF2-40B4-BE49-F238E27FC236}">
                  <a16:creationId xmlns:a16="http://schemas.microsoft.com/office/drawing/2014/main" id="{0DAB25A7-858B-CF4A-8542-7AE42D39974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3" name="Freeform 43">
              <a:extLst>
                <a:ext uri="{FF2B5EF4-FFF2-40B4-BE49-F238E27FC236}">
                  <a16:creationId xmlns:a16="http://schemas.microsoft.com/office/drawing/2014/main" id="{76DB6D74-0D43-654A-87AE-4F38606230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179C4034-D48D-A645-B093-46EED5656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5" name="Group 45">
            <a:extLst>
              <a:ext uri="{FF2B5EF4-FFF2-40B4-BE49-F238E27FC236}">
                <a16:creationId xmlns:a16="http://schemas.microsoft.com/office/drawing/2014/main" id="{16914988-E406-5C4D-897D-20F04B07EBBA}"/>
              </a:ext>
            </a:extLst>
          </p:cNvPr>
          <p:cNvGrpSpPr>
            <a:grpSpLocks/>
          </p:cNvGrpSpPr>
          <p:nvPr/>
        </p:nvGrpSpPr>
        <p:grpSpPr bwMode="auto">
          <a:xfrm>
            <a:off x="6051550" y="3151188"/>
            <a:ext cx="636588" cy="169862"/>
            <a:chOff x="5829" y="2576"/>
            <a:chExt cx="441" cy="121"/>
          </a:xfrm>
        </p:grpSpPr>
        <p:sp>
          <p:nvSpPr>
            <p:cNvPr id="126" name="Line 46">
              <a:extLst>
                <a:ext uri="{FF2B5EF4-FFF2-40B4-BE49-F238E27FC236}">
                  <a16:creationId xmlns:a16="http://schemas.microsoft.com/office/drawing/2014/main" id="{C40ACFF6-12A5-E045-90C9-660AE7A810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7" name="Freeform 47">
              <a:extLst>
                <a:ext uri="{FF2B5EF4-FFF2-40B4-BE49-F238E27FC236}">
                  <a16:creationId xmlns:a16="http://schemas.microsoft.com/office/drawing/2014/main" id="{62D0DA33-85A6-ED4B-BA2A-52E56E69D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41CDDAE9-0172-804A-B9FF-1857AA0C9D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9" name="Group 49">
            <a:extLst>
              <a:ext uri="{FF2B5EF4-FFF2-40B4-BE49-F238E27FC236}">
                <a16:creationId xmlns:a16="http://schemas.microsoft.com/office/drawing/2014/main" id="{60CD246F-1755-B54D-8B48-70A1EE66880C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390775"/>
            <a:ext cx="731838" cy="136525"/>
            <a:chOff x="4293" y="2033"/>
            <a:chExt cx="507" cy="98"/>
          </a:xfrm>
        </p:grpSpPr>
        <p:sp>
          <p:nvSpPr>
            <p:cNvPr id="130" name="Line 50">
              <a:extLst>
                <a:ext uri="{FF2B5EF4-FFF2-40B4-BE49-F238E27FC236}">
                  <a16:creationId xmlns:a16="http://schemas.microsoft.com/office/drawing/2014/main" id="{B48ED5B7-8567-D145-AC21-4F0B632A0AD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061"/>
              <a:ext cx="402" cy="4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1" name="Freeform 51">
              <a:extLst>
                <a:ext uri="{FF2B5EF4-FFF2-40B4-BE49-F238E27FC236}">
                  <a16:creationId xmlns:a16="http://schemas.microsoft.com/office/drawing/2014/main" id="{9E4EEDF2-7011-2945-ACCD-FE0CC3976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7" y="2033"/>
              <a:ext cx="53" cy="53"/>
            </a:xfrm>
            <a:custGeom>
              <a:avLst/>
              <a:gdLst>
                <a:gd name="T0" fmla="*/ 52 w 53"/>
                <a:gd name="T1" fmla="*/ 23 h 53"/>
                <a:gd name="T2" fmla="*/ 51 w 53"/>
                <a:gd name="T3" fmla="*/ 30 h 53"/>
                <a:gd name="T4" fmla="*/ 50 w 53"/>
                <a:gd name="T5" fmla="*/ 36 h 53"/>
                <a:gd name="T6" fmla="*/ 48 w 53"/>
                <a:gd name="T7" fmla="*/ 40 h 53"/>
                <a:gd name="T8" fmla="*/ 46 w 53"/>
                <a:gd name="T9" fmla="*/ 43 h 53"/>
                <a:gd name="T10" fmla="*/ 42 w 53"/>
                <a:gd name="T11" fmla="*/ 47 h 53"/>
                <a:gd name="T12" fmla="*/ 38 w 53"/>
                <a:gd name="T13" fmla="*/ 50 h 53"/>
                <a:gd name="T14" fmla="*/ 33 w 53"/>
                <a:gd name="T15" fmla="*/ 51 h 53"/>
                <a:gd name="T16" fmla="*/ 29 w 53"/>
                <a:gd name="T17" fmla="*/ 51 h 53"/>
                <a:gd name="T18" fmla="*/ 23 w 53"/>
                <a:gd name="T19" fmla="*/ 52 h 53"/>
                <a:gd name="T20" fmla="*/ 18 w 53"/>
                <a:gd name="T21" fmla="*/ 51 h 53"/>
                <a:gd name="T22" fmla="*/ 14 w 53"/>
                <a:gd name="T23" fmla="*/ 50 h 53"/>
                <a:gd name="T24" fmla="*/ 10 w 53"/>
                <a:gd name="T25" fmla="*/ 47 h 53"/>
                <a:gd name="T26" fmla="*/ 6 w 53"/>
                <a:gd name="T27" fmla="*/ 44 h 53"/>
                <a:gd name="T28" fmla="*/ 3 w 53"/>
                <a:gd name="T29" fmla="*/ 39 h 53"/>
                <a:gd name="T30" fmla="*/ 1 w 53"/>
                <a:gd name="T31" fmla="*/ 35 h 53"/>
                <a:gd name="T32" fmla="*/ 1 w 53"/>
                <a:gd name="T33" fmla="*/ 28 h 53"/>
                <a:gd name="T34" fmla="*/ 0 w 53"/>
                <a:gd name="T35" fmla="*/ 23 h 53"/>
                <a:gd name="T36" fmla="*/ 1 w 53"/>
                <a:gd name="T37" fmla="*/ 17 h 53"/>
                <a:gd name="T38" fmla="*/ 3 w 53"/>
                <a:gd name="T39" fmla="*/ 13 h 53"/>
                <a:gd name="T40" fmla="*/ 6 w 53"/>
                <a:gd name="T41" fmla="*/ 9 h 53"/>
                <a:gd name="T42" fmla="*/ 10 w 53"/>
                <a:gd name="T43" fmla="*/ 6 h 53"/>
                <a:gd name="T44" fmla="*/ 14 w 53"/>
                <a:gd name="T45" fmla="*/ 3 h 53"/>
                <a:gd name="T46" fmla="*/ 19 w 53"/>
                <a:gd name="T47" fmla="*/ 2 h 53"/>
                <a:gd name="T48" fmla="*/ 24 w 53"/>
                <a:gd name="T49" fmla="*/ 0 h 53"/>
                <a:gd name="T50" fmla="*/ 28 w 53"/>
                <a:gd name="T51" fmla="*/ 1 h 53"/>
                <a:gd name="T52" fmla="*/ 33 w 53"/>
                <a:gd name="T53" fmla="*/ 2 h 53"/>
                <a:gd name="T54" fmla="*/ 37 w 53"/>
                <a:gd name="T55" fmla="*/ 3 h 53"/>
                <a:gd name="T56" fmla="*/ 42 w 53"/>
                <a:gd name="T57" fmla="*/ 5 h 53"/>
                <a:gd name="T58" fmla="*/ 45 w 53"/>
                <a:gd name="T59" fmla="*/ 9 h 53"/>
                <a:gd name="T60" fmla="*/ 48 w 53"/>
                <a:gd name="T61" fmla="*/ 13 h 53"/>
                <a:gd name="T62" fmla="*/ 50 w 53"/>
                <a:gd name="T63" fmla="*/ 18 h 53"/>
                <a:gd name="T64" fmla="*/ 52 w 53"/>
                <a:gd name="T65" fmla="*/ 23 h 53"/>
                <a:gd name="T66" fmla="*/ 52 w 53"/>
                <a:gd name="T67" fmla="*/ 2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3"/>
                  </a:moveTo>
                  <a:lnTo>
                    <a:pt x="51" y="30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9" y="51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9" y="2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2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31D33B9A-D1A5-2145-BA4C-9336279140A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78"/>
              <a:ext cx="54" cy="53"/>
            </a:xfrm>
            <a:custGeom>
              <a:avLst/>
              <a:gdLst>
                <a:gd name="T0" fmla="*/ 53 w 54"/>
                <a:gd name="T1" fmla="*/ 23 h 53"/>
                <a:gd name="T2" fmla="*/ 52 w 54"/>
                <a:gd name="T3" fmla="*/ 30 h 53"/>
                <a:gd name="T4" fmla="*/ 50 w 54"/>
                <a:gd name="T5" fmla="*/ 36 h 53"/>
                <a:gd name="T6" fmla="*/ 48 w 54"/>
                <a:gd name="T7" fmla="*/ 40 h 53"/>
                <a:gd name="T8" fmla="*/ 46 w 54"/>
                <a:gd name="T9" fmla="*/ 44 h 53"/>
                <a:gd name="T10" fmla="*/ 41 w 54"/>
                <a:gd name="T11" fmla="*/ 48 h 53"/>
                <a:gd name="T12" fmla="*/ 38 w 54"/>
                <a:gd name="T13" fmla="*/ 50 h 53"/>
                <a:gd name="T14" fmla="*/ 33 w 54"/>
                <a:gd name="T15" fmla="*/ 52 h 53"/>
                <a:gd name="T16" fmla="*/ 29 w 54"/>
                <a:gd name="T17" fmla="*/ 52 h 53"/>
                <a:gd name="T18" fmla="*/ 23 w 54"/>
                <a:gd name="T19" fmla="*/ 52 h 53"/>
                <a:gd name="T20" fmla="*/ 19 w 54"/>
                <a:gd name="T21" fmla="*/ 52 h 53"/>
                <a:gd name="T22" fmla="*/ 14 w 54"/>
                <a:gd name="T23" fmla="*/ 50 h 53"/>
                <a:gd name="T24" fmla="*/ 10 w 54"/>
                <a:gd name="T25" fmla="*/ 47 h 53"/>
                <a:gd name="T26" fmla="*/ 6 w 54"/>
                <a:gd name="T27" fmla="*/ 45 h 53"/>
                <a:gd name="T28" fmla="*/ 3 w 54"/>
                <a:gd name="T29" fmla="*/ 40 h 53"/>
                <a:gd name="T30" fmla="*/ 1 w 54"/>
                <a:gd name="T31" fmla="*/ 35 h 53"/>
                <a:gd name="T32" fmla="*/ 1 w 54"/>
                <a:gd name="T33" fmla="*/ 28 h 53"/>
                <a:gd name="T34" fmla="*/ 0 w 54"/>
                <a:gd name="T35" fmla="*/ 23 h 53"/>
                <a:gd name="T36" fmla="*/ 1 w 54"/>
                <a:gd name="T37" fmla="*/ 17 h 53"/>
                <a:gd name="T38" fmla="*/ 3 w 54"/>
                <a:gd name="T39" fmla="*/ 13 h 53"/>
                <a:gd name="T40" fmla="*/ 6 w 54"/>
                <a:gd name="T41" fmla="*/ 8 h 53"/>
                <a:gd name="T42" fmla="*/ 9 w 54"/>
                <a:gd name="T43" fmla="*/ 6 h 53"/>
                <a:gd name="T44" fmla="*/ 14 w 54"/>
                <a:gd name="T45" fmla="*/ 3 h 53"/>
                <a:gd name="T46" fmla="*/ 19 w 54"/>
                <a:gd name="T47" fmla="*/ 2 h 53"/>
                <a:gd name="T48" fmla="*/ 24 w 54"/>
                <a:gd name="T49" fmla="*/ 0 h 53"/>
                <a:gd name="T50" fmla="*/ 28 w 54"/>
                <a:gd name="T51" fmla="*/ 1 h 53"/>
                <a:gd name="T52" fmla="*/ 33 w 54"/>
                <a:gd name="T53" fmla="*/ 2 h 53"/>
                <a:gd name="T54" fmla="*/ 37 w 54"/>
                <a:gd name="T55" fmla="*/ 3 h 53"/>
                <a:gd name="T56" fmla="*/ 42 w 54"/>
                <a:gd name="T57" fmla="*/ 5 h 53"/>
                <a:gd name="T58" fmla="*/ 45 w 54"/>
                <a:gd name="T59" fmla="*/ 9 h 53"/>
                <a:gd name="T60" fmla="*/ 48 w 54"/>
                <a:gd name="T61" fmla="*/ 13 h 53"/>
                <a:gd name="T62" fmla="*/ 50 w 54"/>
                <a:gd name="T63" fmla="*/ 18 h 53"/>
                <a:gd name="T64" fmla="*/ 53 w 54"/>
                <a:gd name="T65" fmla="*/ 23 h 53"/>
                <a:gd name="T66" fmla="*/ 53 w 54"/>
                <a:gd name="T67" fmla="*/ 2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23"/>
                  </a:moveTo>
                  <a:lnTo>
                    <a:pt x="52" y="30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8" y="50"/>
                  </a:lnTo>
                  <a:lnTo>
                    <a:pt x="33" y="52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9" y="52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5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9" y="2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3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3" name="Group 53">
            <a:extLst>
              <a:ext uri="{FF2B5EF4-FFF2-40B4-BE49-F238E27FC236}">
                <a16:creationId xmlns:a16="http://schemas.microsoft.com/office/drawing/2014/main" id="{E6E0AFEA-CCB9-5949-A7E1-F70751F18334}"/>
              </a:ext>
            </a:extLst>
          </p:cNvPr>
          <p:cNvGrpSpPr>
            <a:grpSpLocks/>
          </p:cNvGrpSpPr>
          <p:nvPr/>
        </p:nvGrpSpPr>
        <p:grpSpPr bwMode="auto">
          <a:xfrm>
            <a:off x="2741613" y="5022850"/>
            <a:ext cx="377825" cy="504825"/>
            <a:chOff x="3535" y="3912"/>
            <a:chExt cx="262" cy="361"/>
          </a:xfrm>
        </p:grpSpPr>
        <p:sp>
          <p:nvSpPr>
            <p:cNvPr id="134" name="Line 54">
              <a:extLst>
                <a:ext uri="{FF2B5EF4-FFF2-40B4-BE49-F238E27FC236}">
                  <a16:creationId xmlns:a16="http://schemas.microsoft.com/office/drawing/2014/main" id="{873F7CE0-F039-B34C-A23D-B0BD238DB0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7" y="3959"/>
              <a:ext cx="179" cy="26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5" name="Freeform 55">
              <a:extLst>
                <a:ext uri="{FF2B5EF4-FFF2-40B4-BE49-F238E27FC236}">
                  <a16:creationId xmlns:a16="http://schemas.microsoft.com/office/drawing/2014/main" id="{2AD9AAEC-CF32-3D48-9B51-541D81F505B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" y="3912"/>
              <a:ext cx="53" cy="53"/>
            </a:xfrm>
            <a:custGeom>
              <a:avLst/>
              <a:gdLst>
                <a:gd name="T0" fmla="*/ 13 w 53"/>
                <a:gd name="T1" fmla="*/ 4 h 53"/>
                <a:gd name="T2" fmla="*/ 17 w 53"/>
                <a:gd name="T3" fmla="*/ 2 h 53"/>
                <a:gd name="T4" fmla="*/ 22 w 53"/>
                <a:gd name="T5" fmla="*/ 0 h 53"/>
                <a:gd name="T6" fmla="*/ 27 w 53"/>
                <a:gd name="T7" fmla="*/ 0 h 53"/>
                <a:gd name="T8" fmla="*/ 32 w 53"/>
                <a:gd name="T9" fmla="*/ 0 h 53"/>
                <a:gd name="T10" fmla="*/ 36 w 53"/>
                <a:gd name="T11" fmla="*/ 3 h 53"/>
                <a:gd name="T12" fmla="*/ 41 w 53"/>
                <a:gd name="T13" fmla="*/ 5 h 53"/>
                <a:gd name="T14" fmla="*/ 44 w 53"/>
                <a:gd name="T15" fmla="*/ 8 h 53"/>
                <a:gd name="T16" fmla="*/ 48 w 53"/>
                <a:gd name="T17" fmla="*/ 11 h 53"/>
                <a:gd name="T18" fmla="*/ 50 w 53"/>
                <a:gd name="T19" fmla="*/ 16 h 53"/>
                <a:gd name="T20" fmla="*/ 51 w 53"/>
                <a:gd name="T21" fmla="*/ 20 h 53"/>
                <a:gd name="T22" fmla="*/ 52 w 53"/>
                <a:gd name="T23" fmla="*/ 24 h 53"/>
                <a:gd name="T24" fmla="*/ 52 w 53"/>
                <a:gd name="T25" fmla="*/ 29 h 53"/>
                <a:gd name="T26" fmla="*/ 51 w 53"/>
                <a:gd name="T27" fmla="*/ 34 h 53"/>
                <a:gd name="T28" fmla="*/ 49 w 53"/>
                <a:gd name="T29" fmla="*/ 39 h 53"/>
                <a:gd name="T30" fmla="*/ 45 w 53"/>
                <a:gd name="T31" fmla="*/ 43 h 53"/>
                <a:gd name="T32" fmla="*/ 41 w 53"/>
                <a:gd name="T33" fmla="*/ 46 h 53"/>
                <a:gd name="T34" fmla="*/ 35 w 53"/>
                <a:gd name="T35" fmla="*/ 50 h 53"/>
                <a:gd name="T36" fmla="*/ 30 w 53"/>
                <a:gd name="T37" fmla="*/ 52 h 53"/>
                <a:gd name="T38" fmla="*/ 25 w 53"/>
                <a:gd name="T39" fmla="*/ 52 h 53"/>
                <a:gd name="T40" fmla="*/ 20 w 53"/>
                <a:gd name="T41" fmla="*/ 51 h 53"/>
                <a:gd name="T42" fmla="*/ 16 w 53"/>
                <a:gd name="T43" fmla="*/ 50 h 53"/>
                <a:gd name="T44" fmla="*/ 11 w 53"/>
                <a:gd name="T45" fmla="*/ 47 h 53"/>
                <a:gd name="T46" fmla="*/ 8 w 53"/>
                <a:gd name="T47" fmla="*/ 44 h 53"/>
                <a:gd name="T48" fmla="*/ 5 w 53"/>
                <a:gd name="T49" fmla="*/ 40 h 53"/>
                <a:gd name="T50" fmla="*/ 2 w 53"/>
                <a:gd name="T51" fmla="*/ 36 h 53"/>
                <a:gd name="T52" fmla="*/ 1 w 53"/>
                <a:gd name="T53" fmla="*/ 32 h 53"/>
                <a:gd name="T54" fmla="*/ 0 w 53"/>
                <a:gd name="T55" fmla="*/ 27 h 53"/>
                <a:gd name="T56" fmla="*/ 1 w 53"/>
                <a:gd name="T57" fmla="*/ 22 h 53"/>
                <a:gd name="T58" fmla="*/ 2 w 53"/>
                <a:gd name="T59" fmla="*/ 17 h 53"/>
                <a:gd name="T60" fmla="*/ 4 w 53"/>
                <a:gd name="T61" fmla="*/ 13 h 53"/>
                <a:gd name="T62" fmla="*/ 7 w 53"/>
                <a:gd name="T63" fmla="*/ 8 h 53"/>
                <a:gd name="T64" fmla="*/ 13 w 53"/>
                <a:gd name="T65" fmla="*/ 4 h 53"/>
                <a:gd name="T66" fmla="*/ 13 w 53"/>
                <a:gd name="T67" fmla="*/ 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3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3"/>
                  </a:lnTo>
                  <a:lnTo>
                    <a:pt x="41" y="46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5" y="52"/>
                  </a:lnTo>
                  <a:lnTo>
                    <a:pt x="20" y="51"/>
                  </a:lnTo>
                  <a:lnTo>
                    <a:pt x="16" y="50"/>
                  </a:lnTo>
                  <a:lnTo>
                    <a:pt x="11" y="47"/>
                  </a:lnTo>
                  <a:lnTo>
                    <a:pt x="8" y="44"/>
                  </a:lnTo>
                  <a:lnTo>
                    <a:pt x="5" y="40"/>
                  </a:lnTo>
                  <a:lnTo>
                    <a:pt x="2" y="36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3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F573B7AC-F214-0D44-AF7E-FBF698A825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4" y="4219"/>
              <a:ext cx="53" cy="54"/>
            </a:xfrm>
            <a:custGeom>
              <a:avLst/>
              <a:gdLst>
                <a:gd name="T0" fmla="*/ 12 w 53"/>
                <a:gd name="T1" fmla="*/ 4 h 54"/>
                <a:gd name="T2" fmla="*/ 17 w 53"/>
                <a:gd name="T3" fmla="*/ 2 h 54"/>
                <a:gd name="T4" fmla="*/ 22 w 53"/>
                <a:gd name="T5" fmla="*/ 0 h 54"/>
                <a:gd name="T6" fmla="*/ 27 w 53"/>
                <a:gd name="T7" fmla="*/ 0 h 54"/>
                <a:gd name="T8" fmla="*/ 32 w 53"/>
                <a:gd name="T9" fmla="*/ 0 h 54"/>
                <a:gd name="T10" fmla="*/ 36 w 53"/>
                <a:gd name="T11" fmla="*/ 3 h 54"/>
                <a:gd name="T12" fmla="*/ 41 w 53"/>
                <a:gd name="T13" fmla="*/ 5 h 54"/>
                <a:gd name="T14" fmla="*/ 44 w 53"/>
                <a:gd name="T15" fmla="*/ 8 h 54"/>
                <a:gd name="T16" fmla="*/ 48 w 53"/>
                <a:gd name="T17" fmla="*/ 11 h 54"/>
                <a:gd name="T18" fmla="*/ 50 w 53"/>
                <a:gd name="T19" fmla="*/ 16 h 54"/>
                <a:gd name="T20" fmla="*/ 51 w 53"/>
                <a:gd name="T21" fmla="*/ 20 h 54"/>
                <a:gd name="T22" fmla="*/ 52 w 53"/>
                <a:gd name="T23" fmla="*/ 25 h 54"/>
                <a:gd name="T24" fmla="*/ 52 w 53"/>
                <a:gd name="T25" fmla="*/ 30 h 54"/>
                <a:gd name="T26" fmla="*/ 51 w 53"/>
                <a:gd name="T27" fmla="*/ 34 h 54"/>
                <a:gd name="T28" fmla="*/ 49 w 53"/>
                <a:gd name="T29" fmla="*/ 39 h 54"/>
                <a:gd name="T30" fmla="*/ 45 w 53"/>
                <a:gd name="T31" fmla="*/ 44 h 54"/>
                <a:gd name="T32" fmla="*/ 42 w 53"/>
                <a:gd name="T33" fmla="*/ 47 h 54"/>
                <a:gd name="T34" fmla="*/ 36 w 53"/>
                <a:gd name="T35" fmla="*/ 51 h 54"/>
                <a:gd name="T36" fmla="*/ 31 w 53"/>
                <a:gd name="T37" fmla="*/ 52 h 54"/>
                <a:gd name="T38" fmla="*/ 25 w 53"/>
                <a:gd name="T39" fmla="*/ 53 h 54"/>
                <a:gd name="T40" fmla="*/ 20 w 53"/>
                <a:gd name="T41" fmla="*/ 52 h 54"/>
                <a:gd name="T42" fmla="*/ 15 w 53"/>
                <a:gd name="T43" fmla="*/ 51 h 54"/>
                <a:gd name="T44" fmla="*/ 11 w 53"/>
                <a:gd name="T45" fmla="*/ 48 h 54"/>
                <a:gd name="T46" fmla="*/ 8 w 53"/>
                <a:gd name="T47" fmla="*/ 45 h 54"/>
                <a:gd name="T48" fmla="*/ 5 w 53"/>
                <a:gd name="T49" fmla="*/ 41 h 54"/>
                <a:gd name="T50" fmla="*/ 2 w 53"/>
                <a:gd name="T51" fmla="*/ 37 h 54"/>
                <a:gd name="T52" fmla="*/ 0 w 53"/>
                <a:gd name="T53" fmla="*/ 32 h 54"/>
                <a:gd name="T54" fmla="*/ 0 w 53"/>
                <a:gd name="T55" fmla="*/ 27 h 54"/>
                <a:gd name="T56" fmla="*/ 0 w 53"/>
                <a:gd name="T57" fmla="*/ 22 h 54"/>
                <a:gd name="T58" fmla="*/ 1 w 53"/>
                <a:gd name="T59" fmla="*/ 17 h 54"/>
                <a:gd name="T60" fmla="*/ 3 w 53"/>
                <a:gd name="T61" fmla="*/ 13 h 54"/>
                <a:gd name="T62" fmla="*/ 7 w 53"/>
                <a:gd name="T63" fmla="*/ 9 h 54"/>
                <a:gd name="T64" fmla="*/ 12 w 53"/>
                <a:gd name="T65" fmla="*/ 4 h 54"/>
                <a:gd name="T66" fmla="*/ 12 w 53"/>
                <a:gd name="T67" fmla="*/ 4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2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2" y="30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4"/>
                  </a:lnTo>
                  <a:lnTo>
                    <a:pt x="42" y="47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0" y="52"/>
                  </a:lnTo>
                  <a:lnTo>
                    <a:pt x="15" y="51"/>
                  </a:lnTo>
                  <a:lnTo>
                    <a:pt x="11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7" y="9"/>
                  </a:lnTo>
                  <a:lnTo>
                    <a:pt x="12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7" name="Group 57">
            <a:extLst>
              <a:ext uri="{FF2B5EF4-FFF2-40B4-BE49-F238E27FC236}">
                <a16:creationId xmlns:a16="http://schemas.microsoft.com/office/drawing/2014/main" id="{C66382FC-D37A-9049-9ABC-C38F67D89139}"/>
              </a:ext>
            </a:extLst>
          </p:cNvPr>
          <p:cNvGrpSpPr>
            <a:grpSpLocks/>
          </p:cNvGrpSpPr>
          <p:nvPr/>
        </p:nvGrpSpPr>
        <p:grpSpPr bwMode="auto">
          <a:xfrm>
            <a:off x="3771900" y="2417763"/>
            <a:ext cx="809625" cy="960437"/>
            <a:chOff x="4249" y="2052"/>
            <a:chExt cx="561" cy="686"/>
          </a:xfrm>
        </p:grpSpPr>
        <p:sp>
          <p:nvSpPr>
            <p:cNvPr id="138" name="Line 58">
              <a:extLst>
                <a:ext uri="{FF2B5EF4-FFF2-40B4-BE49-F238E27FC236}">
                  <a16:creationId xmlns:a16="http://schemas.microsoft.com/office/drawing/2014/main" id="{B5485F5E-43B9-FF45-8E18-143EC277CA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92" y="2098"/>
              <a:ext cx="474" cy="59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015A10A5-9494-6948-A858-6976007E2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9" y="2684"/>
              <a:ext cx="54" cy="54"/>
            </a:xfrm>
            <a:custGeom>
              <a:avLst/>
              <a:gdLst>
                <a:gd name="T0" fmla="*/ 11 w 54"/>
                <a:gd name="T1" fmla="*/ 46 h 54"/>
                <a:gd name="T2" fmla="*/ 6 w 54"/>
                <a:gd name="T3" fmla="*/ 42 h 54"/>
                <a:gd name="T4" fmla="*/ 3 w 54"/>
                <a:gd name="T5" fmla="*/ 38 h 54"/>
                <a:gd name="T6" fmla="*/ 1 w 54"/>
                <a:gd name="T7" fmla="*/ 33 h 54"/>
                <a:gd name="T8" fmla="*/ 1 w 54"/>
                <a:gd name="T9" fmla="*/ 28 h 54"/>
                <a:gd name="T10" fmla="*/ 0 w 54"/>
                <a:gd name="T11" fmla="*/ 23 h 54"/>
                <a:gd name="T12" fmla="*/ 2 w 54"/>
                <a:gd name="T13" fmla="*/ 19 h 54"/>
                <a:gd name="T14" fmla="*/ 4 w 54"/>
                <a:gd name="T15" fmla="*/ 15 h 54"/>
                <a:gd name="T16" fmla="*/ 7 w 54"/>
                <a:gd name="T17" fmla="*/ 10 h 54"/>
                <a:gd name="T18" fmla="*/ 10 w 54"/>
                <a:gd name="T19" fmla="*/ 7 h 54"/>
                <a:gd name="T20" fmla="*/ 14 w 54"/>
                <a:gd name="T21" fmla="*/ 4 h 54"/>
                <a:gd name="T22" fmla="*/ 19 w 54"/>
                <a:gd name="T23" fmla="*/ 2 h 54"/>
                <a:gd name="T24" fmla="*/ 23 w 54"/>
                <a:gd name="T25" fmla="*/ 0 h 54"/>
                <a:gd name="T26" fmla="*/ 28 w 54"/>
                <a:gd name="T27" fmla="*/ 0 h 54"/>
                <a:gd name="T28" fmla="*/ 33 w 54"/>
                <a:gd name="T29" fmla="*/ 1 h 54"/>
                <a:gd name="T30" fmla="*/ 37 w 54"/>
                <a:gd name="T31" fmla="*/ 3 h 54"/>
                <a:gd name="T32" fmla="*/ 43 w 54"/>
                <a:gd name="T33" fmla="*/ 6 h 54"/>
                <a:gd name="T34" fmla="*/ 47 w 54"/>
                <a:gd name="T35" fmla="*/ 11 h 54"/>
                <a:gd name="T36" fmla="*/ 51 w 54"/>
                <a:gd name="T37" fmla="*/ 16 h 54"/>
                <a:gd name="T38" fmla="*/ 52 w 54"/>
                <a:gd name="T39" fmla="*/ 20 h 54"/>
                <a:gd name="T40" fmla="*/ 53 w 54"/>
                <a:gd name="T41" fmla="*/ 25 h 54"/>
                <a:gd name="T42" fmla="*/ 52 w 54"/>
                <a:gd name="T43" fmla="*/ 30 h 54"/>
                <a:gd name="T44" fmla="*/ 52 w 54"/>
                <a:gd name="T45" fmla="*/ 35 h 54"/>
                <a:gd name="T46" fmla="*/ 50 w 54"/>
                <a:gd name="T47" fmla="*/ 39 h 54"/>
                <a:gd name="T48" fmla="*/ 47 w 54"/>
                <a:gd name="T49" fmla="*/ 42 h 54"/>
                <a:gd name="T50" fmla="*/ 43 w 54"/>
                <a:gd name="T51" fmla="*/ 47 h 54"/>
                <a:gd name="T52" fmla="*/ 39 w 54"/>
                <a:gd name="T53" fmla="*/ 49 h 54"/>
                <a:gd name="T54" fmla="*/ 35 w 54"/>
                <a:gd name="T55" fmla="*/ 51 h 54"/>
                <a:gd name="T56" fmla="*/ 30 w 54"/>
                <a:gd name="T57" fmla="*/ 52 h 54"/>
                <a:gd name="T58" fmla="*/ 25 w 54"/>
                <a:gd name="T59" fmla="*/ 53 h 54"/>
                <a:gd name="T60" fmla="*/ 21 w 54"/>
                <a:gd name="T61" fmla="*/ 52 h 54"/>
                <a:gd name="T62" fmla="*/ 16 w 54"/>
                <a:gd name="T63" fmla="*/ 50 h 54"/>
                <a:gd name="T64" fmla="*/ 11 w 54"/>
                <a:gd name="T65" fmla="*/ 46 h 54"/>
                <a:gd name="T66" fmla="*/ 11 w 54"/>
                <a:gd name="T67" fmla="*/ 46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46"/>
                  </a:move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2" y="19"/>
                  </a:lnTo>
                  <a:lnTo>
                    <a:pt x="4" y="15"/>
                  </a:lnTo>
                  <a:lnTo>
                    <a:pt x="7" y="10"/>
                  </a:lnTo>
                  <a:lnTo>
                    <a:pt x="10" y="7"/>
                  </a:lnTo>
                  <a:lnTo>
                    <a:pt x="14" y="4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3"/>
                  </a:lnTo>
                  <a:lnTo>
                    <a:pt x="43" y="6"/>
                  </a:lnTo>
                  <a:lnTo>
                    <a:pt x="47" y="11"/>
                  </a:lnTo>
                  <a:lnTo>
                    <a:pt x="51" y="16"/>
                  </a:lnTo>
                  <a:lnTo>
                    <a:pt x="52" y="20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50" y="39"/>
                  </a:lnTo>
                  <a:lnTo>
                    <a:pt x="47" y="42"/>
                  </a:lnTo>
                  <a:lnTo>
                    <a:pt x="43" y="47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0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088EDDA1-8FEF-C44E-BDAE-5039493B793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6" y="2052"/>
              <a:ext cx="54" cy="54"/>
            </a:xfrm>
            <a:custGeom>
              <a:avLst/>
              <a:gdLst>
                <a:gd name="T0" fmla="*/ 11 w 54"/>
                <a:gd name="T1" fmla="*/ 46 h 54"/>
                <a:gd name="T2" fmla="*/ 6 w 54"/>
                <a:gd name="T3" fmla="*/ 42 h 54"/>
                <a:gd name="T4" fmla="*/ 3 w 54"/>
                <a:gd name="T5" fmla="*/ 38 h 54"/>
                <a:gd name="T6" fmla="*/ 1 w 54"/>
                <a:gd name="T7" fmla="*/ 33 h 54"/>
                <a:gd name="T8" fmla="*/ 1 w 54"/>
                <a:gd name="T9" fmla="*/ 28 h 54"/>
                <a:gd name="T10" fmla="*/ 0 w 54"/>
                <a:gd name="T11" fmla="*/ 23 h 54"/>
                <a:gd name="T12" fmla="*/ 2 w 54"/>
                <a:gd name="T13" fmla="*/ 19 h 54"/>
                <a:gd name="T14" fmla="*/ 4 w 54"/>
                <a:gd name="T15" fmla="*/ 15 h 54"/>
                <a:gd name="T16" fmla="*/ 7 w 54"/>
                <a:gd name="T17" fmla="*/ 10 h 54"/>
                <a:gd name="T18" fmla="*/ 10 w 54"/>
                <a:gd name="T19" fmla="*/ 7 h 54"/>
                <a:gd name="T20" fmla="*/ 14 w 54"/>
                <a:gd name="T21" fmla="*/ 4 h 54"/>
                <a:gd name="T22" fmla="*/ 18 w 54"/>
                <a:gd name="T23" fmla="*/ 2 h 54"/>
                <a:gd name="T24" fmla="*/ 23 w 54"/>
                <a:gd name="T25" fmla="*/ 0 h 54"/>
                <a:gd name="T26" fmla="*/ 28 w 54"/>
                <a:gd name="T27" fmla="*/ 0 h 54"/>
                <a:gd name="T28" fmla="*/ 33 w 54"/>
                <a:gd name="T29" fmla="*/ 1 h 54"/>
                <a:gd name="T30" fmla="*/ 38 w 54"/>
                <a:gd name="T31" fmla="*/ 3 h 54"/>
                <a:gd name="T32" fmla="*/ 44 w 54"/>
                <a:gd name="T33" fmla="*/ 5 h 54"/>
                <a:gd name="T34" fmla="*/ 48 w 54"/>
                <a:gd name="T35" fmla="*/ 10 h 54"/>
                <a:gd name="T36" fmla="*/ 50 w 54"/>
                <a:gd name="T37" fmla="*/ 15 h 54"/>
                <a:gd name="T38" fmla="*/ 52 w 54"/>
                <a:gd name="T39" fmla="*/ 20 h 54"/>
                <a:gd name="T40" fmla="*/ 53 w 54"/>
                <a:gd name="T41" fmla="*/ 24 h 54"/>
                <a:gd name="T42" fmla="*/ 52 w 54"/>
                <a:gd name="T43" fmla="*/ 29 h 54"/>
                <a:gd name="T44" fmla="*/ 51 w 54"/>
                <a:gd name="T45" fmla="*/ 34 h 54"/>
                <a:gd name="T46" fmla="*/ 49 w 54"/>
                <a:gd name="T47" fmla="*/ 39 h 54"/>
                <a:gd name="T48" fmla="*/ 47 w 54"/>
                <a:gd name="T49" fmla="*/ 42 h 54"/>
                <a:gd name="T50" fmla="*/ 43 w 54"/>
                <a:gd name="T51" fmla="*/ 47 h 54"/>
                <a:gd name="T52" fmla="*/ 39 w 54"/>
                <a:gd name="T53" fmla="*/ 49 h 54"/>
                <a:gd name="T54" fmla="*/ 35 w 54"/>
                <a:gd name="T55" fmla="*/ 51 h 54"/>
                <a:gd name="T56" fmla="*/ 31 w 54"/>
                <a:gd name="T57" fmla="*/ 52 h 54"/>
                <a:gd name="T58" fmla="*/ 25 w 54"/>
                <a:gd name="T59" fmla="*/ 53 h 54"/>
                <a:gd name="T60" fmla="*/ 21 w 54"/>
                <a:gd name="T61" fmla="*/ 52 h 54"/>
                <a:gd name="T62" fmla="*/ 16 w 54"/>
                <a:gd name="T63" fmla="*/ 50 h 54"/>
                <a:gd name="T64" fmla="*/ 11 w 54"/>
                <a:gd name="T65" fmla="*/ 46 h 54"/>
                <a:gd name="T66" fmla="*/ 11 w 54"/>
                <a:gd name="T67" fmla="*/ 46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46"/>
                  </a:move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2" y="19"/>
                  </a:lnTo>
                  <a:lnTo>
                    <a:pt x="4" y="15"/>
                  </a:lnTo>
                  <a:lnTo>
                    <a:pt x="7" y="10"/>
                  </a:lnTo>
                  <a:lnTo>
                    <a:pt x="10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4" y="5"/>
                  </a:lnTo>
                  <a:lnTo>
                    <a:pt x="48" y="10"/>
                  </a:lnTo>
                  <a:lnTo>
                    <a:pt x="50" y="15"/>
                  </a:lnTo>
                  <a:lnTo>
                    <a:pt x="52" y="20"/>
                  </a:lnTo>
                  <a:lnTo>
                    <a:pt x="53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7" y="42"/>
                  </a:lnTo>
                  <a:lnTo>
                    <a:pt x="43" y="47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1" name="Line 61">
            <a:extLst>
              <a:ext uri="{FF2B5EF4-FFF2-40B4-BE49-F238E27FC236}">
                <a16:creationId xmlns:a16="http://schemas.microsoft.com/office/drawing/2014/main" id="{5E828B09-574F-A14F-861B-E78A09BC34B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2" name="Text Box 62">
            <a:extLst>
              <a:ext uri="{FF2B5EF4-FFF2-40B4-BE49-F238E27FC236}">
                <a16:creationId xmlns:a16="http://schemas.microsoft.com/office/drawing/2014/main" id="{DC783094-4200-4342-93BB-B32C7AD3F4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35CEFA9E-0A08-9A4B-883E-441B9094C9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7BC3D4B8-48C5-A446-A7A9-6C4DA17E26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9CB5054F-9CA7-3B4F-AE73-2E5057C3B8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1663" y="5400675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C028B3B3-D802-1C40-904D-DFF33A437C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B3D8C1D6-6CC9-394F-B490-5F6C89D388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1397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21051AAE-C88E-FD44-96E8-E19290A1DB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0450" y="3176588"/>
            <a:ext cx="139700" cy="34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0F170985-DB82-924A-BAA8-AA7D1FB9BB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8038" y="2309813"/>
            <a:ext cx="29845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943C4E63-C81F-B840-BA5A-44ECBEE36F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5650" y="30353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78CE7A4C-80F1-A948-9ED9-F38D975CEF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34629074-9C25-3241-A1C0-C182E87D82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5138" y="5156200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3" name="Text Box 73">
            <a:extLst>
              <a:ext uri="{FF2B5EF4-FFF2-40B4-BE49-F238E27FC236}">
                <a16:creationId xmlns:a16="http://schemas.microsoft.com/office/drawing/2014/main" id="{0E91F38A-DBE1-614F-AF4E-CD5E7BE7A6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4" name="Text Box 74">
            <a:extLst>
              <a:ext uri="{FF2B5EF4-FFF2-40B4-BE49-F238E27FC236}">
                <a16:creationId xmlns:a16="http://schemas.microsoft.com/office/drawing/2014/main" id="{08724844-048E-874D-807D-B1E4F0DE49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5" name="Group 75">
            <a:extLst>
              <a:ext uri="{FF2B5EF4-FFF2-40B4-BE49-F238E27FC236}">
                <a16:creationId xmlns:a16="http://schemas.microsoft.com/office/drawing/2014/main" id="{1153B2F0-27C7-7F4E-8C02-AA798DD207F7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6" name="Line 76">
              <a:extLst>
                <a:ext uri="{FF2B5EF4-FFF2-40B4-BE49-F238E27FC236}">
                  <a16:creationId xmlns:a16="http://schemas.microsoft.com/office/drawing/2014/main" id="{FF501E25-B9CC-3F41-85D7-C2ABC8A9E46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7" name="Freeform 77">
              <a:extLst>
                <a:ext uri="{FF2B5EF4-FFF2-40B4-BE49-F238E27FC236}">
                  <a16:creationId xmlns:a16="http://schemas.microsoft.com/office/drawing/2014/main" id="{91FA3955-9367-B049-82BA-1C03AD490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8" name="Freeform 78">
              <a:extLst>
                <a:ext uri="{FF2B5EF4-FFF2-40B4-BE49-F238E27FC236}">
                  <a16:creationId xmlns:a16="http://schemas.microsoft.com/office/drawing/2014/main" id="{CA731646-462E-9F47-88A7-65347CB952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9" name="Text Box 79">
            <a:extLst>
              <a:ext uri="{FF2B5EF4-FFF2-40B4-BE49-F238E27FC236}">
                <a16:creationId xmlns:a16="http://schemas.microsoft.com/office/drawing/2014/main" id="{8D138661-2E7B-404E-BA46-69CD04E35A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24A05E2E-F333-2E51-E0C0-B81846D28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4096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7BC14-09F3-964C-B80C-633BD768F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3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A4A41C5F-675B-A448-BE94-708B8D302D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AutoShape 3">
            <a:extLst>
              <a:ext uri="{FF2B5EF4-FFF2-40B4-BE49-F238E27FC236}">
                <a16:creationId xmlns:a16="http://schemas.microsoft.com/office/drawing/2014/main" id="{9704897D-D5A7-1245-8EDA-3A4F4CA3454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3175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6FF25BFA-CC7C-164C-AB1E-1EA5A568E6C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59113" y="4068763"/>
            <a:ext cx="223837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477F9180-7111-C54E-BBD4-7B48CCB36A2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2888" y="4132263"/>
            <a:ext cx="322262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F3B058CA-3105-C142-8399-85303B1A122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68938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422A8E99-50B0-7B4D-A09B-E49D4B11706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106738" y="5299075"/>
            <a:ext cx="257175" cy="43815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66E5A035-6EEF-6F42-9831-5EAAB451FE8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7750" y="4333875"/>
            <a:ext cx="271463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5E2A679A-2DD9-AE4D-87DA-A8EFED7F66A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2663" y="3117850"/>
            <a:ext cx="258762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9BD3FB0D-541D-C649-B5D0-C641FCF7A7D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3175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487AF9FA-0C45-BA40-A971-32AFF1352D6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2838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7F150A60-D381-8748-8010-C364B178604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0125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77261B7F-FABD-2242-93A9-E2E96E07BF2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6113" y="2898775"/>
            <a:ext cx="319087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6A062EE2-48F7-4542-A243-00EA37A3AEA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89725" y="3009900"/>
            <a:ext cx="2444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D6496D0F-06ED-A34B-BFC2-0CFC3BE6BF0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5088" y="5097463"/>
            <a:ext cx="322262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5FF3CF2C-0569-C045-8E33-CAF6B3F536C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4813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4" name="Group 17">
            <a:extLst>
              <a:ext uri="{FF2B5EF4-FFF2-40B4-BE49-F238E27FC236}">
                <a16:creationId xmlns:a16="http://schemas.microsoft.com/office/drawing/2014/main" id="{2425619D-8429-CD4E-A219-CEF8D828834C}"/>
              </a:ext>
            </a:extLst>
          </p:cNvPr>
          <p:cNvGrpSpPr>
            <a:grpSpLocks/>
          </p:cNvGrpSpPr>
          <p:nvPr/>
        </p:nvGrpSpPr>
        <p:grpSpPr bwMode="auto">
          <a:xfrm>
            <a:off x="2787650" y="2341563"/>
            <a:ext cx="749300" cy="184150"/>
            <a:chOff x="3568" y="1998"/>
            <a:chExt cx="520" cy="132"/>
          </a:xfrm>
        </p:grpSpPr>
        <p:sp>
          <p:nvSpPr>
            <p:cNvPr id="175" name="Line 18">
              <a:extLst>
                <a:ext uri="{FF2B5EF4-FFF2-40B4-BE49-F238E27FC236}">
                  <a16:creationId xmlns:a16="http://schemas.microsoft.com/office/drawing/2014/main" id="{60BCF9DF-E850-0741-B6C1-73082937FD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6" name="Freeform 19">
              <a:extLst>
                <a:ext uri="{FF2B5EF4-FFF2-40B4-BE49-F238E27FC236}">
                  <a16:creationId xmlns:a16="http://schemas.microsoft.com/office/drawing/2014/main" id="{17139BCE-8631-E441-8BF6-4CE12B52D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BCB8003D-58C7-6444-9B31-4FEE9B7BC54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8" name="Group 21">
            <a:extLst>
              <a:ext uri="{FF2B5EF4-FFF2-40B4-BE49-F238E27FC236}">
                <a16:creationId xmlns:a16="http://schemas.microsoft.com/office/drawing/2014/main" id="{BE1CC747-9B04-C246-BC6D-33ED442DB37E}"/>
              </a:ext>
            </a:extLst>
          </p:cNvPr>
          <p:cNvGrpSpPr>
            <a:grpSpLocks/>
          </p:cNvGrpSpPr>
          <p:nvPr/>
        </p:nvGrpSpPr>
        <p:grpSpPr bwMode="auto">
          <a:xfrm>
            <a:off x="2643188" y="3338513"/>
            <a:ext cx="876300" cy="217487"/>
            <a:chOff x="3468" y="2710"/>
            <a:chExt cx="608" cy="155"/>
          </a:xfrm>
        </p:grpSpPr>
        <p:sp>
          <p:nvSpPr>
            <p:cNvPr id="179" name="Line 22">
              <a:extLst>
                <a:ext uri="{FF2B5EF4-FFF2-40B4-BE49-F238E27FC236}">
                  <a16:creationId xmlns:a16="http://schemas.microsoft.com/office/drawing/2014/main" id="{C0BC66F0-AE28-4B4F-BB1D-7795D28359A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0" name="Freeform 23">
              <a:extLst>
                <a:ext uri="{FF2B5EF4-FFF2-40B4-BE49-F238E27FC236}">
                  <a16:creationId xmlns:a16="http://schemas.microsoft.com/office/drawing/2014/main" id="{B0A45EC8-9450-EF41-92A2-0B052C7E8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AA4D8030-0CA9-E34D-AAF7-C6406EF02F3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2" name="Group 25">
            <a:extLst>
              <a:ext uri="{FF2B5EF4-FFF2-40B4-BE49-F238E27FC236}">
                <a16:creationId xmlns:a16="http://schemas.microsoft.com/office/drawing/2014/main" id="{5FFBB7F4-9DF2-3A47-913E-EADCCECCCD17}"/>
              </a:ext>
            </a:extLst>
          </p:cNvPr>
          <p:cNvGrpSpPr>
            <a:grpSpLocks/>
          </p:cNvGrpSpPr>
          <p:nvPr/>
        </p:nvGrpSpPr>
        <p:grpSpPr bwMode="auto">
          <a:xfrm>
            <a:off x="2582863" y="3476625"/>
            <a:ext cx="490537" cy="817563"/>
            <a:chOff x="3426" y="2808"/>
            <a:chExt cx="340" cy="584"/>
          </a:xfrm>
        </p:grpSpPr>
        <p:sp>
          <p:nvSpPr>
            <p:cNvPr id="183" name="Line 26">
              <a:extLst>
                <a:ext uri="{FF2B5EF4-FFF2-40B4-BE49-F238E27FC236}">
                  <a16:creationId xmlns:a16="http://schemas.microsoft.com/office/drawing/2014/main" id="{012A8E84-90D9-394D-B707-A59E312325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4" name="Freeform 27">
              <a:extLst>
                <a:ext uri="{FF2B5EF4-FFF2-40B4-BE49-F238E27FC236}">
                  <a16:creationId xmlns:a16="http://schemas.microsoft.com/office/drawing/2014/main" id="{859792B2-54F2-8149-BD15-94C9355BFF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FC58C6E4-FAAC-8F42-B2C5-D771B8DBFFA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6" name="Group 29">
            <a:extLst>
              <a:ext uri="{FF2B5EF4-FFF2-40B4-BE49-F238E27FC236}">
                <a16:creationId xmlns:a16="http://schemas.microsoft.com/office/drawing/2014/main" id="{FFE05E84-BDBE-4840-93DB-D2CCBABBE75B}"/>
              </a:ext>
            </a:extLst>
          </p:cNvPr>
          <p:cNvGrpSpPr>
            <a:grpSpLocks/>
          </p:cNvGrpSpPr>
          <p:nvPr/>
        </p:nvGrpSpPr>
        <p:grpSpPr bwMode="auto">
          <a:xfrm>
            <a:off x="3281363" y="3160713"/>
            <a:ext cx="2444750" cy="1150937"/>
            <a:chOff x="3911" y="2583"/>
            <a:chExt cx="1693" cy="821"/>
          </a:xfrm>
        </p:grpSpPr>
        <p:sp>
          <p:nvSpPr>
            <p:cNvPr id="187" name="Line 30">
              <a:extLst>
                <a:ext uri="{FF2B5EF4-FFF2-40B4-BE49-F238E27FC236}">
                  <a16:creationId xmlns:a16="http://schemas.microsoft.com/office/drawing/2014/main" id="{B24506D4-22A7-F04A-A2C0-F417EB3B98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8" name="Freeform 31">
              <a:extLst>
                <a:ext uri="{FF2B5EF4-FFF2-40B4-BE49-F238E27FC236}">
                  <a16:creationId xmlns:a16="http://schemas.microsoft.com/office/drawing/2014/main" id="{D76611AB-C129-8C40-9DCE-25AB8AFD18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F43280F0-BA96-6D4A-BA06-AE92A833E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0" name="Group 33">
            <a:extLst>
              <a:ext uri="{FF2B5EF4-FFF2-40B4-BE49-F238E27FC236}">
                <a16:creationId xmlns:a16="http://schemas.microsoft.com/office/drawing/2014/main" id="{3496D46F-1DEE-0A48-82D2-3F856455587D}"/>
              </a:ext>
            </a:extLst>
          </p:cNvPr>
          <p:cNvGrpSpPr>
            <a:grpSpLocks/>
          </p:cNvGrpSpPr>
          <p:nvPr/>
        </p:nvGrpSpPr>
        <p:grpSpPr bwMode="auto">
          <a:xfrm>
            <a:off x="3360738" y="4395788"/>
            <a:ext cx="1965325" cy="1143000"/>
            <a:chOff x="3966" y="3465"/>
            <a:chExt cx="1361" cy="816"/>
          </a:xfrm>
        </p:grpSpPr>
        <p:sp>
          <p:nvSpPr>
            <p:cNvPr id="191" name="Line 34">
              <a:extLst>
                <a:ext uri="{FF2B5EF4-FFF2-40B4-BE49-F238E27FC236}">
                  <a16:creationId xmlns:a16="http://schemas.microsoft.com/office/drawing/2014/main" id="{E931BE10-9C9F-F64D-BB43-50168830CF4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16" y="3502"/>
              <a:ext cx="1261" cy="73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2" name="Freeform 35">
              <a:extLst>
                <a:ext uri="{FF2B5EF4-FFF2-40B4-BE49-F238E27FC236}">
                  <a16:creationId xmlns:a16="http://schemas.microsoft.com/office/drawing/2014/main" id="{AAFDEA6D-36C0-1541-9C16-C5B4A6CBD1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6" y="4228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2 w 54"/>
                <a:gd name="T3" fmla="*/ 34 h 53"/>
                <a:gd name="T4" fmla="*/ 1 w 54"/>
                <a:gd name="T5" fmla="*/ 29 h 53"/>
                <a:gd name="T6" fmla="*/ 0 w 54"/>
                <a:gd name="T7" fmla="*/ 24 h 53"/>
                <a:gd name="T8" fmla="*/ 2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6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9 h 53"/>
                <a:gd name="T40" fmla="*/ 52 w 54"/>
                <a:gd name="T41" fmla="*/ 33 h 53"/>
                <a:gd name="T42" fmla="*/ 50 w 54"/>
                <a:gd name="T43" fmla="*/ 38 h 53"/>
                <a:gd name="T44" fmla="*/ 48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2" y="34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2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6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9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B7F78F0B-224E-D949-82CE-43B084006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2" y="3465"/>
              <a:ext cx="55" cy="53"/>
            </a:xfrm>
            <a:custGeom>
              <a:avLst/>
              <a:gdLst>
                <a:gd name="T0" fmla="*/ 5 w 55"/>
                <a:gd name="T1" fmla="*/ 38 h 53"/>
                <a:gd name="T2" fmla="*/ 1 w 55"/>
                <a:gd name="T3" fmla="*/ 33 h 53"/>
                <a:gd name="T4" fmla="*/ 0 w 55"/>
                <a:gd name="T5" fmla="*/ 28 h 53"/>
                <a:gd name="T6" fmla="*/ 0 w 55"/>
                <a:gd name="T7" fmla="*/ 23 h 53"/>
                <a:gd name="T8" fmla="*/ 2 w 55"/>
                <a:gd name="T9" fmla="*/ 18 h 53"/>
                <a:gd name="T10" fmla="*/ 4 w 55"/>
                <a:gd name="T11" fmla="*/ 14 h 53"/>
                <a:gd name="T12" fmla="*/ 7 w 55"/>
                <a:gd name="T13" fmla="*/ 9 h 53"/>
                <a:gd name="T14" fmla="*/ 10 w 55"/>
                <a:gd name="T15" fmla="*/ 6 h 53"/>
                <a:gd name="T16" fmla="*/ 14 w 55"/>
                <a:gd name="T17" fmla="*/ 3 h 53"/>
                <a:gd name="T18" fmla="*/ 19 w 55"/>
                <a:gd name="T19" fmla="*/ 1 h 53"/>
                <a:gd name="T20" fmla="*/ 23 w 55"/>
                <a:gd name="T21" fmla="*/ 0 h 53"/>
                <a:gd name="T22" fmla="*/ 28 w 55"/>
                <a:gd name="T23" fmla="*/ 0 h 53"/>
                <a:gd name="T24" fmla="*/ 33 w 55"/>
                <a:gd name="T25" fmla="*/ 0 h 53"/>
                <a:gd name="T26" fmla="*/ 38 w 55"/>
                <a:gd name="T27" fmla="*/ 2 h 53"/>
                <a:gd name="T28" fmla="*/ 42 w 55"/>
                <a:gd name="T29" fmla="*/ 4 h 53"/>
                <a:gd name="T30" fmla="*/ 46 w 55"/>
                <a:gd name="T31" fmla="*/ 7 h 53"/>
                <a:gd name="T32" fmla="*/ 51 w 55"/>
                <a:gd name="T33" fmla="*/ 12 h 53"/>
                <a:gd name="T34" fmla="*/ 53 w 55"/>
                <a:gd name="T35" fmla="*/ 18 h 53"/>
                <a:gd name="T36" fmla="*/ 54 w 55"/>
                <a:gd name="T37" fmla="*/ 23 h 53"/>
                <a:gd name="T38" fmla="*/ 53 w 55"/>
                <a:gd name="T39" fmla="*/ 29 h 53"/>
                <a:gd name="T40" fmla="*/ 53 w 55"/>
                <a:gd name="T41" fmla="*/ 33 h 53"/>
                <a:gd name="T42" fmla="*/ 50 w 55"/>
                <a:gd name="T43" fmla="*/ 38 h 53"/>
                <a:gd name="T44" fmla="*/ 48 w 55"/>
                <a:gd name="T45" fmla="*/ 42 h 53"/>
                <a:gd name="T46" fmla="*/ 44 w 55"/>
                <a:gd name="T47" fmla="*/ 45 h 53"/>
                <a:gd name="T48" fmla="*/ 41 w 55"/>
                <a:gd name="T49" fmla="*/ 48 h 53"/>
                <a:gd name="T50" fmla="*/ 36 w 55"/>
                <a:gd name="T51" fmla="*/ 50 h 53"/>
                <a:gd name="T52" fmla="*/ 31 w 55"/>
                <a:gd name="T53" fmla="*/ 51 h 53"/>
                <a:gd name="T54" fmla="*/ 26 w 55"/>
                <a:gd name="T55" fmla="*/ 52 h 53"/>
                <a:gd name="T56" fmla="*/ 22 w 55"/>
                <a:gd name="T57" fmla="*/ 51 h 53"/>
                <a:gd name="T58" fmla="*/ 17 w 55"/>
                <a:gd name="T59" fmla="*/ 50 h 53"/>
                <a:gd name="T60" fmla="*/ 12 w 55"/>
                <a:gd name="T61" fmla="*/ 47 h 53"/>
                <a:gd name="T62" fmla="*/ 8 w 55"/>
                <a:gd name="T63" fmla="*/ 44 h 53"/>
                <a:gd name="T64" fmla="*/ 5 w 55"/>
                <a:gd name="T65" fmla="*/ 38 h 53"/>
                <a:gd name="T66" fmla="*/ 5 w 55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5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4" y="14"/>
                  </a:lnTo>
                  <a:lnTo>
                    <a:pt x="7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9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8" y="2"/>
                  </a:lnTo>
                  <a:lnTo>
                    <a:pt x="42" y="4"/>
                  </a:lnTo>
                  <a:lnTo>
                    <a:pt x="46" y="7"/>
                  </a:lnTo>
                  <a:lnTo>
                    <a:pt x="51" y="12"/>
                  </a:lnTo>
                  <a:lnTo>
                    <a:pt x="53" y="18"/>
                  </a:lnTo>
                  <a:lnTo>
                    <a:pt x="54" y="23"/>
                  </a:lnTo>
                  <a:lnTo>
                    <a:pt x="53" y="29"/>
                  </a:lnTo>
                  <a:lnTo>
                    <a:pt x="53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4" name="Group 37">
            <a:extLst>
              <a:ext uri="{FF2B5EF4-FFF2-40B4-BE49-F238E27FC236}">
                <a16:creationId xmlns:a16="http://schemas.microsoft.com/office/drawing/2014/main" id="{DA4626DD-2F08-0043-B998-3E177989711B}"/>
              </a:ext>
            </a:extLst>
          </p:cNvPr>
          <p:cNvGrpSpPr>
            <a:grpSpLocks/>
          </p:cNvGrpSpPr>
          <p:nvPr/>
        </p:nvGrpSpPr>
        <p:grpSpPr bwMode="auto">
          <a:xfrm>
            <a:off x="3376613" y="5264150"/>
            <a:ext cx="2089150" cy="390525"/>
            <a:chOff x="3976" y="4084"/>
            <a:chExt cx="1448" cy="279"/>
          </a:xfrm>
        </p:grpSpPr>
        <p:sp>
          <p:nvSpPr>
            <p:cNvPr id="195" name="Line 38">
              <a:extLst>
                <a:ext uri="{FF2B5EF4-FFF2-40B4-BE49-F238E27FC236}">
                  <a16:creationId xmlns:a16="http://schemas.microsoft.com/office/drawing/2014/main" id="{186231B8-81EC-FE46-B073-E57263B8C0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29" y="4113"/>
              <a:ext cx="1342" cy="219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6" name="Freeform 39">
              <a:extLst>
                <a:ext uri="{FF2B5EF4-FFF2-40B4-BE49-F238E27FC236}">
                  <a16:creationId xmlns:a16="http://schemas.microsoft.com/office/drawing/2014/main" id="{AD494972-8C24-D147-BACA-B33C69C43B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6" y="4311"/>
              <a:ext cx="54" cy="52"/>
            </a:xfrm>
            <a:custGeom>
              <a:avLst/>
              <a:gdLst>
                <a:gd name="T0" fmla="*/ 1 w 54"/>
                <a:gd name="T1" fmla="*/ 29 h 52"/>
                <a:gd name="T2" fmla="*/ 0 w 54"/>
                <a:gd name="T3" fmla="*/ 24 h 52"/>
                <a:gd name="T4" fmla="*/ 1 w 54"/>
                <a:gd name="T5" fmla="*/ 18 h 52"/>
                <a:gd name="T6" fmla="*/ 2 w 54"/>
                <a:gd name="T7" fmla="*/ 14 h 52"/>
                <a:gd name="T8" fmla="*/ 6 w 54"/>
                <a:gd name="T9" fmla="*/ 9 h 52"/>
                <a:gd name="T10" fmla="*/ 9 w 54"/>
                <a:gd name="T11" fmla="*/ 7 h 52"/>
                <a:gd name="T12" fmla="*/ 13 w 54"/>
                <a:gd name="T13" fmla="*/ 4 h 52"/>
                <a:gd name="T14" fmla="*/ 18 w 54"/>
                <a:gd name="T15" fmla="*/ 2 h 52"/>
                <a:gd name="T16" fmla="*/ 22 w 54"/>
                <a:gd name="T17" fmla="*/ 0 h 52"/>
                <a:gd name="T18" fmla="*/ 27 w 54"/>
                <a:gd name="T19" fmla="*/ 0 h 52"/>
                <a:gd name="T20" fmla="*/ 32 w 54"/>
                <a:gd name="T21" fmla="*/ 1 h 52"/>
                <a:gd name="T22" fmla="*/ 36 w 54"/>
                <a:gd name="T23" fmla="*/ 3 h 52"/>
                <a:gd name="T24" fmla="*/ 41 w 54"/>
                <a:gd name="T25" fmla="*/ 4 h 52"/>
                <a:gd name="T26" fmla="*/ 44 w 54"/>
                <a:gd name="T27" fmla="*/ 8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8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29 h 52"/>
                <a:gd name="T66" fmla="*/ 1 w 54"/>
                <a:gd name="T67" fmla="*/ 2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9"/>
                  </a:moveTo>
                  <a:lnTo>
                    <a:pt x="0" y="24"/>
                  </a:lnTo>
                  <a:lnTo>
                    <a:pt x="1" y="18"/>
                  </a:lnTo>
                  <a:lnTo>
                    <a:pt x="2" y="14"/>
                  </a:lnTo>
                  <a:lnTo>
                    <a:pt x="6" y="9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6" y="3"/>
                  </a:lnTo>
                  <a:lnTo>
                    <a:pt x="41" y="4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77DD50C9-6DCF-F34E-8014-F83DD4A3D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" y="4084"/>
              <a:ext cx="54" cy="52"/>
            </a:xfrm>
            <a:custGeom>
              <a:avLst/>
              <a:gdLst>
                <a:gd name="T0" fmla="*/ 1 w 54"/>
                <a:gd name="T1" fmla="*/ 30 h 52"/>
                <a:gd name="T2" fmla="*/ 0 w 54"/>
                <a:gd name="T3" fmla="*/ 24 h 52"/>
                <a:gd name="T4" fmla="*/ 0 w 54"/>
                <a:gd name="T5" fmla="*/ 18 h 52"/>
                <a:gd name="T6" fmla="*/ 2 w 54"/>
                <a:gd name="T7" fmla="*/ 14 h 52"/>
                <a:gd name="T8" fmla="*/ 5 w 54"/>
                <a:gd name="T9" fmla="*/ 9 h 52"/>
                <a:gd name="T10" fmla="*/ 8 w 54"/>
                <a:gd name="T11" fmla="*/ 6 h 52"/>
                <a:gd name="T12" fmla="*/ 12 w 54"/>
                <a:gd name="T13" fmla="*/ 3 h 52"/>
                <a:gd name="T14" fmla="*/ 17 w 54"/>
                <a:gd name="T15" fmla="*/ 2 h 52"/>
                <a:gd name="T16" fmla="*/ 22 w 54"/>
                <a:gd name="T17" fmla="*/ 0 h 52"/>
                <a:gd name="T18" fmla="*/ 26 w 54"/>
                <a:gd name="T19" fmla="*/ 0 h 52"/>
                <a:gd name="T20" fmla="*/ 31 w 54"/>
                <a:gd name="T21" fmla="*/ 1 h 52"/>
                <a:gd name="T22" fmla="*/ 36 w 54"/>
                <a:gd name="T23" fmla="*/ 2 h 52"/>
                <a:gd name="T24" fmla="*/ 41 w 54"/>
                <a:gd name="T25" fmla="*/ 4 h 52"/>
                <a:gd name="T26" fmla="*/ 44 w 54"/>
                <a:gd name="T27" fmla="*/ 7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7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30 h 52"/>
                <a:gd name="T66" fmla="*/ 1 w 54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30"/>
                  </a:moveTo>
                  <a:lnTo>
                    <a:pt x="0" y="24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5" y="9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1" y="1"/>
                  </a:lnTo>
                  <a:lnTo>
                    <a:pt x="36" y="2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8" name="Group 41">
            <a:extLst>
              <a:ext uri="{FF2B5EF4-FFF2-40B4-BE49-F238E27FC236}">
                <a16:creationId xmlns:a16="http://schemas.microsoft.com/office/drawing/2014/main" id="{63ECE375-25BF-A14A-878E-D157C7D09A98}"/>
              </a:ext>
            </a:extLst>
          </p:cNvPr>
          <p:cNvGrpSpPr>
            <a:grpSpLocks/>
          </p:cNvGrpSpPr>
          <p:nvPr/>
        </p:nvGrpSpPr>
        <p:grpSpPr bwMode="auto">
          <a:xfrm>
            <a:off x="5646738" y="4387850"/>
            <a:ext cx="477837" cy="204788"/>
            <a:chOff x="5550" y="3459"/>
            <a:chExt cx="331" cy="146"/>
          </a:xfrm>
        </p:grpSpPr>
        <p:sp>
          <p:nvSpPr>
            <p:cNvPr id="199" name="Line 42">
              <a:extLst>
                <a:ext uri="{FF2B5EF4-FFF2-40B4-BE49-F238E27FC236}">
                  <a16:creationId xmlns:a16="http://schemas.microsoft.com/office/drawing/2014/main" id="{AA9B073F-C7BA-D045-9535-B992FF2055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0" name="Freeform 43">
              <a:extLst>
                <a:ext uri="{FF2B5EF4-FFF2-40B4-BE49-F238E27FC236}">
                  <a16:creationId xmlns:a16="http://schemas.microsoft.com/office/drawing/2014/main" id="{25EBD5CF-65E4-AD45-9506-3CA87E937C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79C72762-6C14-5B4A-AB32-7F325598A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2" name="Group 45">
            <a:extLst>
              <a:ext uri="{FF2B5EF4-FFF2-40B4-BE49-F238E27FC236}">
                <a16:creationId xmlns:a16="http://schemas.microsoft.com/office/drawing/2014/main" id="{F1E28E57-5135-3748-AFDB-7530FFEB1085}"/>
              </a:ext>
            </a:extLst>
          </p:cNvPr>
          <p:cNvGrpSpPr>
            <a:grpSpLocks/>
          </p:cNvGrpSpPr>
          <p:nvPr/>
        </p:nvGrpSpPr>
        <p:grpSpPr bwMode="auto">
          <a:xfrm>
            <a:off x="6049963" y="3151188"/>
            <a:ext cx="636587" cy="169862"/>
            <a:chOff x="5829" y="2576"/>
            <a:chExt cx="441" cy="121"/>
          </a:xfrm>
        </p:grpSpPr>
        <p:sp>
          <p:nvSpPr>
            <p:cNvPr id="203" name="Line 46">
              <a:extLst>
                <a:ext uri="{FF2B5EF4-FFF2-40B4-BE49-F238E27FC236}">
                  <a16:creationId xmlns:a16="http://schemas.microsoft.com/office/drawing/2014/main" id="{94541E01-BA2E-404E-9619-F7A198022D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4" name="Freeform 47">
              <a:extLst>
                <a:ext uri="{FF2B5EF4-FFF2-40B4-BE49-F238E27FC236}">
                  <a16:creationId xmlns:a16="http://schemas.microsoft.com/office/drawing/2014/main" id="{9CB054BC-4556-944D-9F53-495F0E4D3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CDAD69B9-7A96-E940-9251-C25627C16A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6" name="Group 49">
            <a:extLst>
              <a:ext uri="{FF2B5EF4-FFF2-40B4-BE49-F238E27FC236}">
                <a16:creationId xmlns:a16="http://schemas.microsoft.com/office/drawing/2014/main" id="{0555228E-AEA9-334E-9505-E93846CE8234}"/>
              </a:ext>
            </a:extLst>
          </p:cNvPr>
          <p:cNvGrpSpPr>
            <a:grpSpLocks/>
          </p:cNvGrpSpPr>
          <p:nvPr/>
        </p:nvGrpSpPr>
        <p:grpSpPr bwMode="auto">
          <a:xfrm>
            <a:off x="3833813" y="2449513"/>
            <a:ext cx="377825" cy="80962"/>
            <a:chOff x="4293" y="2075"/>
            <a:chExt cx="262" cy="58"/>
          </a:xfrm>
        </p:grpSpPr>
        <p:sp>
          <p:nvSpPr>
            <p:cNvPr id="207" name="Line 50">
              <a:extLst>
                <a:ext uri="{FF2B5EF4-FFF2-40B4-BE49-F238E27FC236}">
                  <a16:creationId xmlns:a16="http://schemas.microsoft.com/office/drawing/2014/main" id="{C549B3BD-4793-A443-8488-7E0C9A3F51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8" name="Freeform 51">
              <a:extLst>
                <a:ext uri="{FF2B5EF4-FFF2-40B4-BE49-F238E27FC236}">
                  <a16:creationId xmlns:a16="http://schemas.microsoft.com/office/drawing/2014/main" id="{3F945A4C-9A70-6546-8E47-1FD9995DA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62E1C46A-84FD-7848-A137-F462FE33B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0" name="Group 53">
            <a:extLst>
              <a:ext uri="{FF2B5EF4-FFF2-40B4-BE49-F238E27FC236}">
                <a16:creationId xmlns:a16="http://schemas.microsoft.com/office/drawing/2014/main" id="{6B0EA255-AB16-E046-BE5D-313D1D567E0A}"/>
              </a:ext>
            </a:extLst>
          </p:cNvPr>
          <p:cNvGrpSpPr>
            <a:grpSpLocks/>
          </p:cNvGrpSpPr>
          <p:nvPr/>
        </p:nvGrpSpPr>
        <p:grpSpPr bwMode="auto">
          <a:xfrm>
            <a:off x="2740025" y="5022850"/>
            <a:ext cx="377825" cy="504825"/>
            <a:chOff x="3535" y="3912"/>
            <a:chExt cx="262" cy="361"/>
          </a:xfrm>
        </p:grpSpPr>
        <p:sp>
          <p:nvSpPr>
            <p:cNvPr id="211" name="Line 54">
              <a:extLst>
                <a:ext uri="{FF2B5EF4-FFF2-40B4-BE49-F238E27FC236}">
                  <a16:creationId xmlns:a16="http://schemas.microsoft.com/office/drawing/2014/main" id="{7EF3E48E-869B-3E41-AECE-C841947A90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7" y="3959"/>
              <a:ext cx="179" cy="26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2" name="Freeform 55">
              <a:extLst>
                <a:ext uri="{FF2B5EF4-FFF2-40B4-BE49-F238E27FC236}">
                  <a16:creationId xmlns:a16="http://schemas.microsoft.com/office/drawing/2014/main" id="{2085300B-926A-C14F-9C16-DDB22BE8D6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" y="3912"/>
              <a:ext cx="53" cy="53"/>
            </a:xfrm>
            <a:custGeom>
              <a:avLst/>
              <a:gdLst>
                <a:gd name="T0" fmla="*/ 13 w 53"/>
                <a:gd name="T1" fmla="*/ 4 h 53"/>
                <a:gd name="T2" fmla="*/ 17 w 53"/>
                <a:gd name="T3" fmla="*/ 2 h 53"/>
                <a:gd name="T4" fmla="*/ 22 w 53"/>
                <a:gd name="T5" fmla="*/ 0 h 53"/>
                <a:gd name="T6" fmla="*/ 27 w 53"/>
                <a:gd name="T7" fmla="*/ 0 h 53"/>
                <a:gd name="T8" fmla="*/ 32 w 53"/>
                <a:gd name="T9" fmla="*/ 0 h 53"/>
                <a:gd name="T10" fmla="*/ 36 w 53"/>
                <a:gd name="T11" fmla="*/ 3 h 53"/>
                <a:gd name="T12" fmla="*/ 41 w 53"/>
                <a:gd name="T13" fmla="*/ 5 h 53"/>
                <a:gd name="T14" fmla="*/ 44 w 53"/>
                <a:gd name="T15" fmla="*/ 8 h 53"/>
                <a:gd name="T16" fmla="*/ 48 w 53"/>
                <a:gd name="T17" fmla="*/ 11 h 53"/>
                <a:gd name="T18" fmla="*/ 50 w 53"/>
                <a:gd name="T19" fmla="*/ 16 h 53"/>
                <a:gd name="T20" fmla="*/ 51 w 53"/>
                <a:gd name="T21" fmla="*/ 20 h 53"/>
                <a:gd name="T22" fmla="*/ 52 w 53"/>
                <a:gd name="T23" fmla="*/ 24 h 53"/>
                <a:gd name="T24" fmla="*/ 52 w 53"/>
                <a:gd name="T25" fmla="*/ 29 h 53"/>
                <a:gd name="T26" fmla="*/ 51 w 53"/>
                <a:gd name="T27" fmla="*/ 34 h 53"/>
                <a:gd name="T28" fmla="*/ 49 w 53"/>
                <a:gd name="T29" fmla="*/ 39 h 53"/>
                <a:gd name="T30" fmla="*/ 45 w 53"/>
                <a:gd name="T31" fmla="*/ 43 h 53"/>
                <a:gd name="T32" fmla="*/ 41 w 53"/>
                <a:gd name="T33" fmla="*/ 46 h 53"/>
                <a:gd name="T34" fmla="*/ 35 w 53"/>
                <a:gd name="T35" fmla="*/ 50 h 53"/>
                <a:gd name="T36" fmla="*/ 30 w 53"/>
                <a:gd name="T37" fmla="*/ 52 h 53"/>
                <a:gd name="T38" fmla="*/ 25 w 53"/>
                <a:gd name="T39" fmla="*/ 52 h 53"/>
                <a:gd name="T40" fmla="*/ 20 w 53"/>
                <a:gd name="T41" fmla="*/ 51 h 53"/>
                <a:gd name="T42" fmla="*/ 16 w 53"/>
                <a:gd name="T43" fmla="*/ 50 h 53"/>
                <a:gd name="T44" fmla="*/ 11 w 53"/>
                <a:gd name="T45" fmla="*/ 47 h 53"/>
                <a:gd name="T46" fmla="*/ 8 w 53"/>
                <a:gd name="T47" fmla="*/ 44 h 53"/>
                <a:gd name="T48" fmla="*/ 5 w 53"/>
                <a:gd name="T49" fmla="*/ 40 h 53"/>
                <a:gd name="T50" fmla="*/ 2 w 53"/>
                <a:gd name="T51" fmla="*/ 36 h 53"/>
                <a:gd name="T52" fmla="*/ 1 w 53"/>
                <a:gd name="T53" fmla="*/ 32 h 53"/>
                <a:gd name="T54" fmla="*/ 0 w 53"/>
                <a:gd name="T55" fmla="*/ 27 h 53"/>
                <a:gd name="T56" fmla="*/ 1 w 53"/>
                <a:gd name="T57" fmla="*/ 22 h 53"/>
                <a:gd name="T58" fmla="*/ 2 w 53"/>
                <a:gd name="T59" fmla="*/ 17 h 53"/>
                <a:gd name="T60" fmla="*/ 4 w 53"/>
                <a:gd name="T61" fmla="*/ 13 h 53"/>
                <a:gd name="T62" fmla="*/ 7 w 53"/>
                <a:gd name="T63" fmla="*/ 8 h 53"/>
                <a:gd name="T64" fmla="*/ 13 w 53"/>
                <a:gd name="T65" fmla="*/ 4 h 53"/>
                <a:gd name="T66" fmla="*/ 13 w 53"/>
                <a:gd name="T67" fmla="*/ 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3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3"/>
                  </a:lnTo>
                  <a:lnTo>
                    <a:pt x="41" y="46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5" y="52"/>
                  </a:lnTo>
                  <a:lnTo>
                    <a:pt x="20" y="51"/>
                  </a:lnTo>
                  <a:lnTo>
                    <a:pt x="16" y="50"/>
                  </a:lnTo>
                  <a:lnTo>
                    <a:pt x="11" y="47"/>
                  </a:lnTo>
                  <a:lnTo>
                    <a:pt x="8" y="44"/>
                  </a:lnTo>
                  <a:lnTo>
                    <a:pt x="5" y="40"/>
                  </a:lnTo>
                  <a:lnTo>
                    <a:pt x="2" y="36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3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4B6585E8-B07C-4D40-AD5D-AAAF2BE75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4" y="4219"/>
              <a:ext cx="53" cy="54"/>
            </a:xfrm>
            <a:custGeom>
              <a:avLst/>
              <a:gdLst>
                <a:gd name="T0" fmla="*/ 12 w 53"/>
                <a:gd name="T1" fmla="*/ 4 h 54"/>
                <a:gd name="T2" fmla="*/ 17 w 53"/>
                <a:gd name="T3" fmla="*/ 2 h 54"/>
                <a:gd name="T4" fmla="*/ 22 w 53"/>
                <a:gd name="T5" fmla="*/ 0 h 54"/>
                <a:gd name="T6" fmla="*/ 27 w 53"/>
                <a:gd name="T7" fmla="*/ 0 h 54"/>
                <a:gd name="T8" fmla="*/ 32 w 53"/>
                <a:gd name="T9" fmla="*/ 0 h 54"/>
                <a:gd name="T10" fmla="*/ 36 w 53"/>
                <a:gd name="T11" fmla="*/ 3 h 54"/>
                <a:gd name="T12" fmla="*/ 41 w 53"/>
                <a:gd name="T13" fmla="*/ 5 h 54"/>
                <a:gd name="T14" fmla="*/ 44 w 53"/>
                <a:gd name="T15" fmla="*/ 8 h 54"/>
                <a:gd name="T16" fmla="*/ 48 w 53"/>
                <a:gd name="T17" fmla="*/ 11 h 54"/>
                <a:gd name="T18" fmla="*/ 50 w 53"/>
                <a:gd name="T19" fmla="*/ 16 h 54"/>
                <a:gd name="T20" fmla="*/ 51 w 53"/>
                <a:gd name="T21" fmla="*/ 20 h 54"/>
                <a:gd name="T22" fmla="*/ 52 w 53"/>
                <a:gd name="T23" fmla="*/ 25 h 54"/>
                <a:gd name="T24" fmla="*/ 52 w 53"/>
                <a:gd name="T25" fmla="*/ 30 h 54"/>
                <a:gd name="T26" fmla="*/ 51 w 53"/>
                <a:gd name="T27" fmla="*/ 34 h 54"/>
                <a:gd name="T28" fmla="*/ 49 w 53"/>
                <a:gd name="T29" fmla="*/ 39 h 54"/>
                <a:gd name="T30" fmla="*/ 45 w 53"/>
                <a:gd name="T31" fmla="*/ 44 h 54"/>
                <a:gd name="T32" fmla="*/ 42 w 53"/>
                <a:gd name="T33" fmla="*/ 47 h 54"/>
                <a:gd name="T34" fmla="*/ 36 w 53"/>
                <a:gd name="T35" fmla="*/ 51 h 54"/>
                <a:gd name="T36" fmla="*/ 31 w 53"/>
                <a:gd name="T37" fmla="*/ 52 h 54"/>
                <a:gd name="T38" fmla="*/ 25 w 53"/>
                <a:gd name="T39" fmla="*/ 53 h 54"/>
                <a:gd name="T40" fmla="*/ 20 w 53"/>
                <a:gd name="T41" fmla="*/ 52 h 54"/>
                <a:gd name="T42" fmla="*/ 15 w 53"/>
                <a:gd name="T43" fmla="*/ 51 h 54"/>
                <a:gd name="T44" fmla="*/ 11 w 53"/>
                <a:gd name="T45" fmla="*/ 48 h 54"/>
                <a:gd name="T46" fmla="*/ 8 w 53"/>
                <a:gd name="T47" fmla="*/ 45 h 54"/>
                <a:gd name="T48" fmla="*/ 5 w 53"/>
                <a:gd name="T49" fmla="*/ 41 h 54"/>
                <a:gd name="T50" fmla="*/ 2 w 53"/>
                <a:gd name="T51" fmla="*/ 37 h 54"/>
                <a:gd name="T52" fmla="*/ 0 w 53"/>
                <a:gd name="T53" fmla="*/ 32 h 54"/>
                <a:gd name="T54" fmla="*/ 0 w 53"/>
                <a:gd name="T55" fmla="*/ 27 h 54"/>
                <a:gd name="T56" fmla="*/ 0 w 53"/>
                <a:gd name="T57" fmla="*/ 22 h 54"/>
                <a:gd name="T58" fmla="*/ 1 w 53"/>
                <a:gd name="T59" fmla="*/ 17 h 54"/>
                <a:gd name="T60" fmla="*/ 3 w 53"/>
                <a:gd name="T61" fmla="*/ 13 h 54"/>
                <a:gd name="T62" fmla="*/ 7 w 53"/>
                <a:gd name="T63" fmla="*/ 9 h 54"/>
                <a:gd name="T64" fmla="*/ 12 w 53"/>
                <a:gd name="T65" fmla="*/ 4 h 54"/>
                <a:gd name="T66" fmla="*/ 12 w 53"/>
                <a:gd name="T67" fmla="*/ 4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2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2" y="30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4"/>
                  </a:lnTo>
                  <a:lnTo>
                    <a:pt x="42" y="47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0" y="52"/>
                  </a:lnTo>
                  <a:lnTo>
                    <a:pt x="15" y="51"/>
                  </a:lnTo>
                  <a:lnTo>
                    <a:pt x="11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7" y="9"/>
                  </a:lnTo>
                  <a:lnTo>
                    <a:pt x="12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4" name="Group 57">
            <a:extLst>
              <a:ext uri="{FF2B5EF4-FFF2-40B4-BE49-F238E27FC236}">
                <a16:creationId xmlns:a16="http://schemas.microsoft.com/office/drawing/2014/main" id="{6A3EEBB2-1E35-9041-A0EE-1D5595195009}"/>
              </a:ext>
            </a:extLst>
          </p:cNvPr>
          <p:cNvGrpSpPr>
            <a:grpSpLocks/>
          </p:cNvGrpSpPr>
          <p:nvPr/>
        </p:nvGrpSpPr>
        <p:grpSpPr bwMode="auto">
          <a:xfrm>
            <a:off x="3762375" y="2482850"/>
            <a:ext cx="471488" cy="889000"/>
            <a:chOff x="4244" y="2099"/>
            <a:chExt cx="326" cy="635"/>
          </a:xfrm>
        </p:grpSpPr>
        <p:sp>
          <p:nvSpPr>
            <p:cNvPr id="215" name="Line 58">
              <a:extLst>
                <a:ext uri="{FF2B5EF4-FFF2-40B4-BE49-F238E27FC236}">
                  <a16:creationId xmlns:a16="http://schemas.microsoft.com/office/drawing/2014/main" id="{11938D0E-8723-2643-B058-1026A7279F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6" name="Freeform 59">
              <a:extLst>
                <a:ext uri="{FF2B5EF4-FFF2-40B4-BE49-F238E27FC236}">
                  <a16:creationId xmlns:a16="http://schemas.microsoft.com/office/drawing/2014/main" id="{96C0DECC-F23B-AA41-A754-20F2725F14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CE8EF4FC-4863-D646-91BE-A9E0E4CACD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8" name="Line 61">
            <a:extLst>
              <a:ext uri="{FF2B5EF4-FFF2-40B4-BE49-F238E27FC236}">
                <a16:creationId xmlns:a16="http://schemas.microsoft.com/office/drawing/2014/main" id="{38935759-F432-6048-BF93-59C8BC9D9D5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4400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9" name="Text Box 62">
            <a:extLst>
              <a:ext uri="{FF2B5EF4-FFF2-40B4-BE49-F238E27FC236}">
                <a16:creationId xmlns:a16="http://schemas.microsoft.com/office/drawing/2014/main" id="{A39DCDDB-6352-FB45-8E30-BE5F0D86F8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5875" y="2271713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67924557-66D8-094E-BF2F-AEF1F1EE78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1413" y="3352800"/>
            <a:ext cx="217487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595125A4-6989-1A45-860B-7A11377CB8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5238" y="4819650"/>
            <a:ext cx="227012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D6B7C107-B5C2-594A-8136-3A8D4AA02C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0075" y="54006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642DE603-81FF-AF46-914B-43FABBF393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0613" y="2365375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2590B531-4C34-9F45-8AE4-C804EEC7EE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5688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3B69D3AD-2E66-3F4F-A135-C778F8DEEF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7975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AA731B2D-2465-BF46-9FA0-F099D83660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3550" y="51562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61AB368C-0980-2343-AF84-E78B356747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8463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EAF4808A-6D93-174B-B4B7-4EF75EF71A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1288" y="5280025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29" name="Group 72">
            <a:extLst>
              <a:ext uri="{FF2B5EF4-FFF2-40B4-BE49-F238E27FC236}">
                <a16:creationId xmlns:a16="http://schemas.microsoft.com/office/drawing/2014/main" id="{E986493B-E9F5-0249-A865-FE72A2529C6F}"/>
              </a:ext>
            </a:extLst>
          </p:cNvPr>
          <p:cNvGrpSpPr>
            <a:grpSpLocks/>
          </p:cNvGrpSpPr>
          <p:nvPr/>
        </p:nvGrpSpPr>
        <p:grpSpPr bwMode="auto">
          <a:xfrm>
            <a:off x="6376988" y="4567238"/>
            <a:ext cx="223837" cy="530225"/>
            <a:chOff x="6056" y="3587"/>
            <a:chExt cx="155" cy="378"/>
          </a:xfrm>
        </p:grpSpPr>
        <p:sp>
          <p:nvSpPr>
            <p:cNvPr id="230" name="Line 73">
              <a:extLst>
                <a:ext uri="{FF2B5EF4-FFF2-40B4-BE49-F238E27FC236}">
                  <a16:creationId xmlns:a16="http://schemas.microsoft.com/office/drawing/2014/main" id="{4A3B2578-F5CD-544C-A3C4-9294580C6F1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1" name="Freeform 74">
              <a:extLst>
                <a:ext uri="{FF2B5EF4-FFF2-40B4-BE49-F238E27FC236}">
                  <a16:creationId xmlns:a16="http://schemas.microsoft.com/office/drawing/2014/main" id="{95EC367A-E14D-5C4A-837B-43C8A85FC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Freeform 75">
              <a:extLst>
                <a:ext uri="{FF2B5EF4-FFF2-40B4-BE49-F238E27FC236}">
                  <a16:creationId xmlns:a16="http://schemas.microsoft.com/office/drawing/2014/main" id="{6BB7A6E7-CD58-3C41-8545-31FD41003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3" name="Text Box 76">
            <a:extLst>
              <a:ext uri="{FF2B5EF4-FFF2-40B4-BE49-F238E27FC236}">
                <a16:creationId xmlns:a16="http://schemas.microsoft.com/office/drawing/2014/main" id="{69BFDD48-6645-574C-B3DA-AD171A016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0613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4" name="Text Box 77">
            <a:extLst>
              <a:ext uri="{FF2B5EF4-FFF2-40B4-BE49-F238E27FC236}">
                <a16:creationId xmlns:a16="http://schemas.microsoft.com/office/drawing/2014/main" id="{A43597E3-2375-9C43-96C3-192881A1A3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3550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5" name="Text Box 78">
            <a:extLst>
              <a:ext uri="{FF2B5EF4-FFF2-40B4-BE49-F238E27FC236}">
                <a16:creationId xmlns:a16="http://schemas.microsoft.com/office/drawing/2014/main" id="{C700C737-FE7F-3C40-8603-928BC936A1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E1B28BB1-4AF5-FC4F-B6EC-669D532EA6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5650" y="30353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CC517F0B-961F-278A-E50A-AFA6AFB05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207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340C-EF82-2A4A-A6DA-576E2774D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4 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50FD9050-385F-0F45-9215-98253F5798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Line 3">
            <a:extLst>
              <a:ext uri="{FF2B5EF4-FFF2-40B4-BE49-F238E27FC236}">
                <a16:creationId xmlns:a16="http://schemas.microsoft.com/office/drawing/2014/main" id="{C7C7DBF2-C69B-6141-B32E-3CD7ABD7B88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1ADD8035-EF0D-4245-A4F7-50ACBF50D91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436601BE-CE47-D547-9F56-A44A2DD83FC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8D7FF48C-0CA2-6647-8949-CE691E769EE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F4BC1D32-C637-C24C-A56E-9AA1DA22061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00BFAE58-AC04-5E41-8820-E5F64ED4EC3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830638" y="514508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E15F52BF-47F8-7241-8191-F23ACDB8763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969245D7-73D0-4E4B-8189-F93CCF67197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631DA74E-C030-3E4E-9849-28B4E915058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50BD94CA-AA09-214B-9001-71C04E5E971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9604B37D-F230-AC45-8D41-67E29AB8169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081057BB-5D5C-C647-A88F-0C381C581B5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7700" y="2898775"/>
            <a:ext cx="319088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3477D4B9-1492-334E-BC68-5152F01CE6C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AC7EF7FE-4BC3-284C-AAFF-7D4D5D1C311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7" name="AutoShape 17">
            <a:extLst>
              <a:ext uri="{FF2B5EF4-FFF2-40B4-BE49-F238E27FC236}">
                <a16:creationId xmlns:a16="http://schemas.microsoft.com/office/drawing/2014/main" id="{3D2EA3C0-5FFA-0549-80FB-F2098D4DCC1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8" name="Group 18">
            <a:extLst>
              <a:ext uri="{FF2B5EF4-FFF2-40B4-BE49-F238E27FC236}">
                <a16:creationId xmlns:a16="http://schemas.microsoft.com/office/drawing/2014/main" id="{22A95721-3DFF-3A47-98FD-2BBA4331ABF0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9" name="Line 19">
              <a:extLst>
                <a:ext uri="{FF2B5EF4-FFF2-40B4-BE49-F238E27FC236}">
                  <a16:creationId xmlns:a16="http://schemas.microsoft.com/office/drawing/2014/main" id="{F2597BE7-0F1F-924D-A65D-06B2C83F3D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EE4C052D-947B-8941-8873-5E639419AB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21">
              <a:extLst>
                <a:ext uri="{FF2B5EF4-FFF2-40B4-BE49-F238E27FC236}">
                  <a16:creationId xmlns:a16="http://schemas.microsoft.com/office/drawing/2014/main" id="{3B3C8794-2625-A94A-B556-8D7B8580DCA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2" name="Group 22">
            <a:extLst>
              <a:ext uri="{FF2B5EF4-FFF2-40B4-BE49-F238E27FC236}">
                <a16:creationId xmlns:a16="http://schemas.microsoft.com/office/drawing/2014/main" id="{6E0381CD-4CEF-C64C-9CDE-AD7B860B77D7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3" name="Line 23">
              <a:extLst>
                <a:ext uri="{FF2B5EF4-FFF2-40B4-BE49-F238E27FC236}">
                  <a16:creationId xmlns:a16="http://schemas.microsoft.com/office/drawing/2014/main" id="{9B1397E4-6B42-BB4C-9E3D-2DC6292D09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E50D026C-933C-2F42-A726-5017FEDFC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596242B9-5372-D343-9AAF-9C232AE87A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6" name="Group 26">
            <a:extLst>
              <a:ext uri="{FF2B5EF4-FFF2-40B4-BE49-F238E27FC236}">
                <a16:creationId xmlns:a16="http://schemas.microsoft.com/office/drawing/2014/main" id="{F54171C3-8D74-5240-95B9-673CB0F14EF0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7" name="Line 27">
              <a:extLst>
                <a:ext uri="{FF2B5EF4-FFF2-40B4-BE49-F238E27FC236}">
                  <a16:creationId xmlns:a16="http://schemas.microsoft.com/office/drawing/2014/main" id="{8A4A70FE-8CCA-ED44-904A-28E06ADFF87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199C550F-7EDE-7D4F-AEC8-E10D0FD6D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9AD2FE77-EFA1-D242-9C06-4D894E8ED59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" name="Group 30">
            <a:extLst>
              <a:ext uri="{FF2B5EF4-FFF2-40B4-BE49-F238E27FC236}">
                <a16:creationId xmlns:a16="http://schemas.microsoft.com/office/drawing/2014/main" id="{A6E9198D-D10D-B140-BC2E-B9C957B9030D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160713"/>
            <a:ext cx="2444750" cy="1150937"/>
            <a:chOff x="3911" y="2583"/>
            <a:chExt cx="1693" cy="821"/>
          </a:xfrm>
        </p:grpSpPr>
        <p:sp>
          <p:nvSpPr>
            <p:cNvPr id="111" name="Line 31">
              <a:extLst>
                <a:ext uri="{FF2B5EF4-FFF2-40B4-BE49-F238E27FC236}">
                  <a16:creationId xmlns:a16="http://schemas.microsoft.com/office/drawing/2014/main" id="{4E9F797E-7EA0-A045-A48C-B8DA00E569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5A760368-1910-2C4F-AD97-619B6F8E5D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24C419E7-58A0-5747-B827-A152900D6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4" name="Group 34">
            <a:extLst>
              <a:ext uri="{FF2B5EF4-FFF2-40B4-BE49-F238E27FC236}">
                <a16:creationId xmlns:a16="http://schemas.microsoft.com/office/drawing/2014/main" id="{E6558030-8114-714A-8918-E8703AB2EB04}"/>
              </a:ext>
            </a:extLst>
          </p:cNvPr>
          <p:cNvGrpSpPr>
            <a:grpSpLocks/>
          </p:cNvGrpSpPr>
          <p:nvPr/>
        </p:nvGrpSpPr>
        <p:grpSpPr bwMode="auto">
          <a:xfrm>
            <a:off x="4083050" y="4398963"/>
            <a:ext cx="1247775" cy="981075"/>
            <a:chOff x="4465" y="3467"/>
            <a:chExt cx="864" cy="700"/>
          </a:xfrm>
        </p:grpSpPr>
        <p:sp>
          <p:nvSpPr>
            <p:cNvPr id="115" name="Line 35">
              <a:extLst>
                <a:ext uri="{FF2B5EF4-FFF2-40B4-BE49-F238E27FC236}">
                  <a16:creationId xmlns:a16="http://schemas.microsoft.com/office/drawing/2014/main" id="{C5187B0B-DDFA-534A-BB39-7C7FAAF973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12" y="3509"/>
              <a:ext cx="769" cy="6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A9F2D330-5857-D545-BE1E-4A564B38F7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5" y="4114"/>
              <a:ext cx="54" cy="53"/>
            </a:xfrm>
            <a:custGeom>
              <a:avLst/>
              <a:gdLst>
                <a:gd name="T0" fmla="*/ 7 w 54"/>
                <a:gd name="T1" fmla="*/ 42 h 53"/>
                <a:gd name="T2" fmla="*/ 2 w 54"/>
                <a:gd name="T3" fmla="*/ 36 h 53"/>
                <a:gd name="T4" fmla="*/ 0 w 54"/>
                <a:gd name="T5" fmla="*/ 32 h 53"/>
                <a:gd name="T6" fmla="*/ 0 w 54"/>
                <a:gd name="T7" fmla="*/ 27 h 53"/>
                <a:gd name="T8" fmla="*/ 0 w 54"/>
                <a:gd name="T9" fmla="*/ 22 h 53"/>
                <a:gd name="T10" fmla="*/ 1 w 54"/>
                <a:gd name="T11" fmla="*/ 18 h 53"/>
                <a:gd name="T12" fmla="*/ 4 w 54"/>
                <a:gd name="T13" fmla="*/ 14 h 53"/>
                <a:gd name="T14" fmla="*/ 6 w 54"/>
                <a:gd name="T15" fmla="*/ 10 h 53"/>
                <a:gd name="T16" fmla="*/ 10 w 54"/>
                <a:gd name="T17" fmla="*/ 6 h 53"/>
                <a:gd name="T18" fmla="*/ 14 w 54"/>
                <a:gd name="T19" fmla="*/ 4 h 53"/>
                <a:gd name="T20" fmla="*/ 19 w 54"/>
                <a:gd name="T21" fmla="*/ 2 h 53"/>
                <a:gd name="T22" fmla="*/ 24 w 54"/>
                <a:gd name="T23" fmla="*/ 1 h 53"/>
                <a:gd name="T24" fmla="*/ 28 w 54"/>
                <a:gd name="T25" fmla="*/ 0 h 53"/>
                <a:gd name="T26" fmla="*/ 33 w 54"/>
                <a:gd name="T27" fmla="*/ 1 h 53"/>
                <a:gd name="T28" fmla="*/ 38 w 54"/>
                <a:gd name="T29" fmla="*/ 3 h 53"/>
                <a:gd name="T30" fmla="*/ 42 w 54"/>
                <a:gd name="T31" fmla="*/ 5 h 53"/>
                <a:gd name="T32" fmla="*/ 48 w 54"/>
                <a:gd name="T33" fmla="*/ 9 h 53"/>
                <a:gd name="T34" fmla="*/ 50 w 54"/>
                <a:gd name="T35" fmla="*/ 15 h 53"/>
                <a:gd name="T36" fmla="*/ 52 w 54"/>
                <a:gd name="T37" fmla="*/ 20 h 53"/>
                <a:gd name="T38" fmla="*/ 53 w 54"/>
                <a:gd name="T39" fmla="*/ 25 h 53"/>
                <a:gd name="T40" fmla="*/ 53 w 54"/>
                <a:gd name="T41" fmla="*/ 30 h 53"/>
                <a:gd name="T42" fmla="*/ 51 w 54"/>
                <a:gd name="T43" fmla="*/ 34 h 53"/>
                <a:gd name="T44" fmla="*/ 49 w 54"/>
                <a:gd name="T45" fmla="*/ 39 h 53"/>
                <a:gd name="T46" fmla="*/ 46 w 54"/>
                <a:gd name="T47" fmla="*/ 43 h 53"/>
                <a:gd name="T48" fmla="*/ 43 w 54"/>
                <a:gd name="T49" fmla="*/ 46 h 53"/>
                <a:gd name="T50" fmla="*/ 38 w 54"/>
                <a:gd name="T51" fmla="*/ 49 h 53"/>
                <a:gd name="T52" fmla="*/ 34 w 54"/>
                <a:gd name="T53" fmla="*/ 51 h 53"/>
                <a:gd name="T54" fmla="*/ 29 w 54"/>
                <a:gd name="T55" fmla="*/ 52 h 53"/>
                <a:gd name="T56" fmla="*/ 25 w 54"/>
                <a:gd name="T57" fmla="*/ 52 h 53"/>
                <a:gd name="T58" fmla="*/ 20 w 54"/>
                <a:gd name="T59" fmla="*/ 51 h 53"/>
                <a:gd name="T60" fmla="*/ 15 w 54"/>
                <a:gd name="T61" fmla="*/ 49 h 53"/>
                <a:gd name="T62" fmla="*/ 10 w 54"/>
                <a:gd name="T63" fmla="*/ 47 h 53"/>
                <a:gd name="T64" fmla="*/ 7 w 54"/>
                <a:gd name="T65" fmla="*/ 42 h 53"/>
                <a:gd name="T66" fmla="*/ 7 w 54"/>
                <a:gd name="T67" fmla="*/ 42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7" y="42"/>
                  </a:move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1" y="18"/>
                  </a:lnTo>
                  <a:lnTo>
                    <a:pt x="4" y="14"/>
                  </a:lnTo>
                  <a:lnTo>
                    <a:pt x="6" y="10"/>
                  </a:lnTo>
                  <a:lnTo>
                    <a:pt x="10" y="6"/>
                  </a:lnTo>
                  <a:lnTo>
                    <a:pt x="14" y="4"/>
                  </a:lnTo>
                  <a:lnTo>
                    <a:pt x="19" y="2"/>
                  </a:lnTo>
                  <a:lnTo>
                    <a:pt x="24" y="1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2" y="5"/>
                  </a:lnTo>
                  <a:lnTo>
                    <a:pt x="48" y="9"/>
                  </a:lnTo>
                  <a:lnTo>
                    <a:pt x="50" y="15"/>
                  </a:lnTo>
                  <a:lnTo>
                    <a:pt x="52" y="20"/>
                  </a:lnTo>
                  <a:lnTo>
                    <a:pt x="53" y="25"/>
                  </a:lnTo>
                  <a:lnTo>
                    <a:pt x="53" y="30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6" y="43"/>
                  </a:lnTo>
                  <a:lnTo>
                    <a:pt x="43" y="46"/>
                  </a:lnTo>
                  <a:lnTo>
                    <a:pt x="38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5" y="52"/>
                  </a:lnTo>
                  <a:lnTo>
                    <a:pt x="20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7" y="42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CA474BB1-CA4F-CB41-8691-84134DA31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4" y="3467"/>
              <a:ext cx="55" cy="54"/>
            </a:xfrm>
            <a:custGeom>
              <a:avLst/>
              <a:gdLst>
                <a:gd name="T0" fmla="*/ 7 w 55"/>
                <a:gd name="T1" fmla="*/ 42 h 54"/>
                <a:gd name="T2" fmla="*/ 3 w 55"/>
                <a:gd name="T3" fmla="*/ 37 h 54"/>
                <a:gd name="T4" fmla="*/ 1 w 55"/>
                <a:gd name="T5" fmla="*/ 33 h 54"/>
                <a:gd name="T6" fmla="*/ 0 w 55"/>
                <a:gd name="T7" fmla="*/ 28 h 54"/>
                <a:gd name="T8" fmla="*/ 1 w 55"/>
                <a:gd name="T9" fmla="*/ 23 h 54"/>
                <a:gd name="T10" fmla="*/ 2 w 55"/>
                <a:gd name="T11" fmla="*/ 19 h 54"/>
                <a:gd name="T12" fmla="*/ 4 w 55"/>
                <a:gd name="T13" fmla="*/ 14 h 54"/>
                <a:gd name="T14" fmla="*/ 7 w 55"/>
                <a:gd name="T15" fmla="*/ 10 h 54"/>
                <a:gd name="T16" fmla="*/ 11 w 55"/>
                <a:gd name="T17" fmla="*/ 6 h 54"/>
                <a:gd name="T18" fmla="*/ 15 w 55"/>
                <a:gd name="T19" fmla="*/ 4 h 54"/>
                <a:gd name="T20" fmla="*/ 20 w 55"/>
                <a:gd name="T21" fmla="*/ 2 h 54"/>
                <a:gd name="T22" fmla="*/ 24 w 55"/>
                <a:gd name="T23" fmla="*/ 1 h 54"/>
                <a:gd name="T24" fmla="*/ 29 w 55"/>
                <a:gd name="T25" fmla="*/ 0 h 54"/>
                <a:gd name="T26" fmla="*/ 34 w 55"/>
                <a:gd name="T27" fmla="*/ 1 h 54"/>
                <a:gd name="T28" fmla="*/ 39 w 55"/>
                <a:gd name="T29" fmla="*/ 3 h 54"/>
                <a:gd name="T30" fmla="*/ 43 w 55"/>
                <a:gd name="T31" fmla="*/ 6 h 54"/>
                <a:gd name="T32" fmla="*/ 49 w 55"/>
                <a:gd name="T33" fmla="*/ 10 h 54"/>
                <a:gd name="T34" fmla="*/ 51 w 55"/>
                <a:gd name="T35" fmla="*/ 16 h 54"/>
                <a:gd name="T36" fmla="*/ 53 w 55"/>
                <a:gd name="T37" fmla="*/ 21 h 54"/>
                <a:gd name="T38" fmla="*/ 54 w 55"/>
                <a:gd name="T39" fmla="*/ 26 h 54"/>
                <a:gd name="T40" fmla="*/ 54 w 55"/>
                <a:gd name="T41" fmla="*/ 31 h 54"/>
                <a:gd name="T42" fmla="*/ 52 w 55"/>
                <a:gd name="T43" fmla="*/ 35 h 54"/>
                <a:gd name="T44" fmla="*/ 50 w 55"/>
                <a:gd name="T45" fmla="*/ 40 h 54"/>
                <a:gd name="T46" fmla="*/ 47 w 55"/>
                <a:gd name="T47" fmla="*/ 44 h 54"/>
                <a:gd name="T48" fmla="*/ 44 w 55"/>
                <a:gd name="T49" fmla="*/ 47 h 54"/>
                <a:gd name="T50" fmla="*/ 39 w 55"/>
                <a:gd name="T51" fmla="*/ 50 h 54"/>
                <a:gd name="T52" fmla="*/ 35 w 55"/>
                <a:gd name="T53" fmla="*/ 52 h 54"/>
                <a:gd name="T54" fmla="*/ 30 w 55"/>
                <a:gd name="T55" fmla="*/ 53 h 54"/>
                <a:gd name="T56" fmla="*/ 25 w 55"/>
                <a:gd name="T57" fmla="*/ 53 h 54"/>
                <a:gd name="T58" fmla="*/ 20 w 55"/>
                <a:gd name="T59" fmla="*/ 52 h 54"/>
                <a:gd name="T60" fmla="*/ 16 w 55"/>
                <a:gd name="T61" fmla="*/ 50 h 54"/>
                <a:gd name="T62" fmla="*/ 11 w 55"/>
                <a:gd name="T63" fmla="*/ 47 h 54"/>
                <a:gd name="T64" fmla="*/ 7 w 55"/>
                <a:gd name="T65" fmla="*/ 42 h 54"/>
                <a:gd name="T66" fmla="*/ 7 w 55"/>
                <a:gd name="T67" fmla="*/ 42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5" h="54">
                  <a:moveTo>
                    <a:pt x="7" y="42"/>
                  </a:moveTo>
                  <a:lnTo>
                    <a:pt x="3" y="37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1" y="23"/>
                  </a:lnTo>
                  <a:lnTo>
                    <a:pt x="2" y="19"/>
                  </a:lnTo>
                  <a:lnTo>
                    <a:pt x="4" y="14"/>
                  </a:lnTo>
                  <a:lnTo>
                    <a:pt x="7" y="10"/>
                  </a:lnTo>
                  <a:lnTo>
                    <a:pt x="11" y="6"/>
                  </a:lnTo>
                  <a:lnTo>
                    <a:pt x="15" y="4"/>
                  </a:lnTo>
                  <a:lnTo>
                    <a:pt x="20" y="2"/>
                  </a:lnTo>
                  <a:lnTo>
                    <a:pt x="24" y="1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9" y="10"/>
                  </a:lnTo>
                  <a:lnTo>
                    <a:pt x="51" y="16"/>
                  </a:lnTo>
                  <a:lnTo>
                    <a:pt x="53" y="21"/>
                  </a:lnTo>
                  <a:lnTo>
                    <a:pt x="54" y="26"/>
                  </a:lnTo>
                  <a:lnTo>
                    <a:pt x="54" y="31"/>
                  </a:lnTo>
                  <a:lnTo>
                    <a:pt x="52" y="35"/>
                  </a:lnTo>
                  <a:lnTo>
                    <a:pt x="50" y="40"/>
                  </a:lnTo>
                  <a:lnTo>
                    <a:pt x="47" y="44"/>
                  </a:lnTo>
                  <a:lnTo>
                    <a:pt x="44" y="47"/>
                  </a:lnTo>
                  <a:lnTo>
                    <a:pt x="39" y="50"/>
                  </a:lnTo>
                  <a:lnTo>
                    <a:pt x="35" y="52"/>
                  </a:lnTo>
                  <a:lnTo>
                    <a:pt x="30" y="53"/>
                  </a:lnTo>
                  <a:lnTo>
                    <a:pt x="25" y="53"/>
                  </a:lnTo>
                  <a:lnTo>
                    <a:pt x="20" y="52"/>
                  </a:lnTo>
                  <a:lnTo>
                    <a:pt x="16" y="50"/>
                  </a:lnTo>
                  <a:lnTo>
                    <a:pt x="11" y="47"/>
                  </a:lnTo>
                  <a:lnTo>
                    <a:pt x="7" y="42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8" name="Group 38">
            <a:extLst>
              <a:ext uri="{FF2B5EF4-FFF2-40B4-BE49-F238E27FC236}">
                <a16:creationId xmlns:a16="http://schemas.microsoft.com/office/drawing/2014/main" id="{3E9BE386-5557-0349-B614-CC837DF00440}"/>
              </a:ext>
            </a:extLst>
          </p:cNvPr>
          <p:cNvGrpSpPr>
            <a:grpSpLocks/>
          </p:cNvGrpSpPr>
          <p:nvPr/>
        </p:nvGrpSpPr>
        <p:grpSpPr bwMode="auto">
          <a:xfrm>
            <a:off x="4075113" y="5264150"/>
            <a:ext cx="1392237" cy="242888"/>
            <a:chOff x="4459" y="4084"/>
            <a:chExt cx="965" cy="174"/>
          </a:xfrm>
        </p:grpSpPr>
        <p:sp>
          <p:nvSpPr>
            <p:cNvPr id="119" name="Line 39">
              <a:extLst>
                <a:ext uri="{FF2B5EF4-FFF2-40B4-BE49-F238E27FC236}">
                  <a16:creationId xmlns:a16="http://schemas.microsoft.com/office/drawing/2014/main" id="{2AED492A-EA9D-B04A-B611-D2CD45680E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11" y="4111"/>
              <a:ext cx="860" cy="11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F584646F-ABC7-8F48-8362-F202C010BC33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9" y="4205"/>
              <a:ext cx="53" cy="53"/>
            </a:xfrm>
            <a:custGeom>
              <a:avLst/>
              <a:gdLst>
                <a:gd name="T0" fmla="*/ 0 w 53"/>
                <a:gd name="T1" fmla="*/ 28 h 53"/>
                <a:gd name="T2" fmla="*/ 0 w 53"/>
                <a:gd name="T3" fmla="*/ 23 h 53"/>
                <a:gd name="T4" fmla="*/ 1 w 53"/>
                <a:gd name="T5" fmla="*/ 17 h 53"/>
                <a:gd name="T6" fmla="*/ 2 w 53"/>
                <a:gd name="T7" fmla="*/ 14 h 53"/>
                <a:gd name="T8" fmla="*/ 5 w 53"/>
                <a:gd name="T9" fmla="*/ 9 h 53"/>
                <a:gd name="T10" fmla="*/ 8 w 53"/>
                <a:gd name="T11" fmla="*/ 6 h 53"/>
                <a:gd name="T12" fmla="*/ 13 w 53"/>
                <a:gd name="T13" fmla="*/ 3 h 53"/>
                <a:gd name="T14" fmla="*/ 17 w 53"/>
                <a:gd name="T15" fmla="*/ 2 h 53"/>
                <a:gd name="T16" fmla="*/ 23 w 53"/>
                <a:gd name="T17" fmla="*/ 0 h 53"/>
                <a:gd name="T18" fmla="*/ 27 w 53"/>
                <a:gd name="T19" fmla="*/ 1 h 53"/>
                <a:gd name="T20" fmla="*/ 32 w 53"/>
                <a:gd name="T21" fmla="*/ 1 h 53"/>
                <a:gd name="T22" fmla="*/ 36 w 53"/>
                <a:gd name="T23" fmla="*/ 3 h 53"/>
                <a:gd name="T24" fmla="*/ 41 w 53"/>
                <a:gd name="T25" fmla="*/ 4 h 53"/>
                <a:gd name="T26" fmla="*/ 44 w 53"/>
                <a:gd name="T27" fmla="*/ 9 h 53"/>
                <a:gd name="T28" fmla="*/ 48 w 53"/>
                <a:gd name="T29" fmla="*/ 12 h 53"/>
                <a:gd name="T30" fmla="*/ 50 w 53"/>
                <a:gd name="T31" fmla="*/ 17 h 53"/>
                <a:gd name="T32" fmla="*/ 52 w 53"/>
                <a:gd name="T33" fmla="*/ 22 h 53"/>
                <a:gd name="T34" fmla="*/ 51 w 53"/>
                <a:gd name="T35" fmla="*/ 28 h 53"/>
                <a:gd name="T36" fmla="*/ 50 w 53"/>
                <a:gd name="T37" fmla="*/ 34 h 53"/>
                <a:gd name="T38" fmla="*/ 48 w 53"/>
                <a:gd name="T39" fmla="*/ 39 h 53"/>
                <a:gd name="T40" fmla="*/ 46 w 53"/>
                <a:gd name="T41" fmla="*/ 42 h 53"/>
                <a:gd name="T42" fmla="*/ 42 w 53"/>
                <a:gd name="T43" fmla="*/ 46 h 53"/>
                <a:gd name="T44" fmla="*/ 38 w 53"/>
                <a:gd name="T45" fmla="*/ 49 h 53"/>
                <a:gd name="T46" fmla="*/ 33 w 53"/>
                <a:gd name="T47" fmla="*/ 50 h 53"/>
                <a:gd name="T48" fmla="*/ 29 w 53"/>
                <a:gd name="T49" fmla="*/ 51 h 53"/>
                <a:gd name="T50" fmla="*/ 24 w 53"/>
                <a:gd name="T51" fmla="*/ 52 h 53"/>
                <a:gd name="T52" fmla="*/ 19 w 53"/>
                <a:gd name="T53" fmla="*/ 51 h 53"/>
                <a:gd name="T54" fmla="*/ 14 w 53"/>
                <a:gd name="T55" fmla="*/ 50 h 53"/>
                <a:gd name="T56" fmla="*/ 10 w 53"/>
                <a:gd name="T57" fmla="*/ 47 h 53"/>
                <a:gd name="T58" fmla="*/ 6 w 53"/>
                <a:gd name="T59" fmla="*/ 45 h 53"/>
                <a:gd name="T60" fmla="*/ 3 w 53"/>
                <a:gd name="T61" fmla="*/ 40 h 53"/>
                <a:gd name="T62" fmla="*/ 1 w 53"/>
                <a:gd name="T63" fmla="*/ 35 h 53"/>
                <a:gd name="T64" fmla="*/ 0 w 53"/>
                <a:gd name="T65" fmla="*/ 28 h 53"/>
                <a:gd name="T66" fmla="*/ 0 w 53"/>
                <a:gd name="T67" fmla="*/ 2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0" y="28"/>
                  </a:moveTo>
                  <a:lnTo>
                    <a:pt x="0" y="23"/>
                  </a:lnTo>
                  <a:lnTo>
                    <a:pt x="1" y="17"/>
                  </a:lnTo>
                  <a:lnTo>
                    <a:pt x="2" y="14"/>
                  </a:lnTo>
                  <a:lnTo>
                    <a:pt x="5" y="9"/>
                  </a:lnTo>
                  <a:lnTo>
                    <a:pt x="8" y="6"/>
                  </a:lnTo>
                  <a:lnTo>
                    <a:pt x="13" y="3"/>
                  </a:lnTo>
                  <a:lnTo>
                    <a:pt x="17" y="2"/>
                  </a:lnTo>
                  <a:lnTo>
                    <a:pt x="23" y="0"/>
                  </a:lnTo>
                  <a:lnTo>
                    <a:pt x="27" y="1"/>
                  </a:lnTo>
                  <a:lnTo>
                    <a:pt x="32" y="1"/>
                  </a:lnTo>
                  <a:lnTo>
                    <a:pt x="36" y="3"/>
                  </a:lnTo>
                  <a:lnTo>
                    <a:pt x="41" y="4"/>
                  </a:lnTo>
                  <a:lnTo>
                    <a:pt x="44" y="9"/>
                  </a:lnTo>
                  <a:lnTo>
                    <a:pt x="48" y="12"/>
                  </a:lnTo>
                  <a:lnTo>
                    <a:pt x="50" y="17"/>
                  </a:lnTo>
                  <a:lnTo>
                    <a:pt x="52" y="22"/>
                  </a:lnTo>
                  <a:lnTo>
                    <a:pt x="51" y="28"/>
                  </a:lnTo>
                  <a:lnTo>
                    <a:pt x="50" y="34"/>
                  </a:lnTo>
                  <a:lnTo>
                    <a:pt x="48" y="39"/>
                  </a:lnTo>
                  <a:lnTo>
                    <a:pt x="46" y="42"/>
                  </a:lnTo>
                  <a:lnTo>
                    <a:pt x="42" y="46"/>
                  </a:lnTo>
                  <a:lnTo>
                    <a:pt x="38" y="49"/>
                  </a:lnTo>
                  <a:lnTo>
                    <a:pt x="33" y="50"/>
                  </a:lnTo>
                  <a:lnTo>
                    <a:pt x="29" y="51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5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2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A3A92732-2CC6-ED49-8D43-A00DCC7E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" y="4084"/>
              <a:ext cx="54" cy="52"/>
            </a:xfrm>
            <a:custGeom>
              <a:avLst/>
              <a:gdLst>
                <a:gd name="T0" fmla="*/ 1 w 54"/>
                <a:gd name="T1" fmla="*/ 28 h 52"/>
                <a:gd name="T2" fmla="*/ 0 w 54"/>
                <a:gd name="T3" fmla="*/ 23 h 52"/>
                <a:gd name="T4" fmla="*/ 1 w 54"/>
                <a:gd name="T5" fmla="*/ 17 h 52"/>
                <a:gd name="T6" fmla="*/ 2 w 54"/>
                <a:gd name="T7" fmla="*/ 13 h 52"/>
                <a:gd name="T8" fmla="*/ 5 w 54"/>
                <a:gd name="T9" fmla="*/ 8 h 52"/>
                <a:gd name="T10" fmla="*/ 9 w 54"/>
                <a:gd name="T11" fmla="*/ 6 h 52"/>
                <a:gd name="T12" fmla="*/ 13 w 54"/>
                <a:gd name="T13" fmla="*/ 3 h 52"/>
                <a:gd name="T14" fmla="*/ 17 w 54"/>
                <a:gd name="T15" fmla="*/ 1 h 52"/>
                <a:gd name="T16" fmla="*/ 23 w 54"/>
                <a:gd name="T17" fmla="*/ 0 h 52"/>
                <a:gd name="T18" fmla="*/ 27 w 54"/>
                <a:gd name="T19" fmla="*/ 0 h 52"/>
                <a:gd name="T20" fmla="*/ 32 w 54"/>
                <a:gd name="T21" fmla="*/ 1 h 52"/>
                <a:gd name="T22" fmla="*/ 37 w 54"/>
                <a:gd name="T23" fmla="*/ 2 h 52"/>
                <a:gd name="T24" fmla="*/ 41 w 54"/>
                <a:gd name="T25" fmla="*/ 4 h 52"/>
                <a:gd name="T26" fmla="*/ 44 w 54"/>
                <a:gd name="T27" fmla="*/ 7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1 w 54"/>
                <a:gd name="T37" fmla="*/ 34 h 52"/>
                <a:gd name="T38" fmla="*/ 48 w 54"/>
                <a:gd name="T39" fmla="*/ 38 h 52"/>
                <a:gd name="T40" fmla="*/ 46 w 54"/>
                <a:gd name="T41" fmla="*/ 42 h 52"/>
                <a:gd name="T42" fmla="*/ 42 w 54"/>
                <a:gd name="T43" fmla="*/ 46 h 52"/>
                <a:gd name="T44" fmla="*/ 39 w 54"/>
                <a:gd name="T45" fmla="*/ 48 h 52"/>
                <a:gd name="T46" fmla="*/ 34 w 54"/>
                <a:gd name="T47" fmla="*/ 50 h 52"/>
                <a:gd name="T48" fmla="*/ 29 w 54"/>
                <a:gd name="T49" fmla="*/ 50 h 52"/>
                <a:gd name="T50" fmla="*/ 24 w 54"/>
                <a:gd name="T51" fmla="*/ 51 h 52"/>
                <a:gd name="T52" fmla="*/ 20 w 54"/>
                <a:gd name="T53" fmla="*/ 50 h 52"/>
                <a:gd name="T54" fmla="*/ 15 w 54"/>
                <a:gd name="T55" fmla="*/ 49 h 52"/>
                <a:gd name="T56" fmla="*/ 11 w 54"/>
                <a:gd name="T57" fmla="*/ 47 h 52"/>
                <a:gd name="T58" fmla="*/ 7 w 54"/>
                <a:gd name="T59" fmla="*/ 44 h 52"/>
                <a:gd name="T60" fmla="*/ 4 w 54"/>
                <a:gd name="T61" fmla="*/ 39 h 52"/>
                <a:gd name="T62" fmla="*/ 2 w 54"/>
                <a:gd name="T63" fmla="*/ 35 h 52"/>
                <a:gd name="T64" fmla="*/ 1 w 54"/>
                <a:gd name="T65" fmla="*/ 28 h 52"/>
                <a:gd name="T66" fmla="*/ 1 w 54"/>
                <a:gd name="T67" fmla="*/ 28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8"/>
                  </a:moveTo>
                  <a:lnTo>
                    <a:pt x="0" y="23"/>
                  </a:lnTo>
                  <a:lnTo>
                    <a:pt x="1" y="17"/>
                  </a:lnTo>
                  <a:lnTo>
                    <a:pt x="2" y="13"/>
                  </a:lnTo>
                  <a:lnTo>
                    <a:pt x="5" y="8"/>
                  </a:lnTo>
                  <a:lnTo>
                    <a:pt x="9" y="6"/>
                  </a:lnTo>
                  <a:lnTo>
                    <a:pt x="13" y="3"/>
                  </a:lnTo>
                  <a:lnTo>
                    <a:pt x="17" y="1"/>
                  </a:lnTo>
                  <a:lnTo>
                    <a:pt x="23" y="0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7" y="2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1" y="34"/>
                  </a:lnTo>
                  <a:lnTo>
                    <a:pt x="48" y="38"/>
                  </a:lnTo>
                  <a:lnTo>
                    <a:pt x="46" y="42"/>
                  </a:lnTo>
                  <a:lnTo>
                    <a:pt x="42" y="46"/>
                  </a:lnTo>
                  <a:lnTo>
                    <a:pt x="39" y="48"/>
                  </a:lnTo>
                  <a:lnTo>
                    <a:pt x="34" y="50"/>
                  </a:lnTo>
                  <a:lnTo>
                    <a:pt x="29" y="50"/>
                  </a:lnTo>
                  <a:lnTo>
                    <a:pt x="24" y="51"/>
                  </a:lnTo>
                  <a:lnTo>
                    <a:pt x="20" y="50"/>
                  </a:lnTo>
                  <a:lnTo>
                    <a:pt x="15" y="49"/>
                  </a:lnTo>
                  <a:lnTo>
                    <a:pt x="11" y="47"/>
                  </a:lnTo>
                  <a:lnTo>
                    <a:pt x="7" y="44"/>
                  </a:lnTo>
                  <a:lnTo>
                    <a:pt x="4" y="39"/>
                  </a:lnTo>
                  <a:lnTo>
                    <a:pt x="2" y="35"/>
                  </a:lnTo>
                  <a:lnTo>
                    <a:pt x="1" y="2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2" name="Group 42">
            <a:extLst>
              <a:ext uri="{FF2B5EF4-FFF2-40B4-BE49-F238E27FC236}">
                <a16:creationId xmlns:a16="http://schemas.microsoft.com/office/drawing/2014/main" id="{DEA1EFBE-69AE-6442-B671-DB6298040693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3" name="Line 43">
              <a:extLst>
                <a:ext uri="{FF2B5EF4-FFF2-40B4-BE49-F238E27FC236}">
                  <a16:creationId xmlns:a16="http://schemas.microsoft.com/office/drawing/2014/main" id="{4BB206F4-C13E-034B-898C-B84E90D63C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E12D08CB-694A-6E40-92BD-188ADDB94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45">
              <a:extLst>
                <a:ext uri="{FF2B5EF4-FFF2-40B4-BE49-F238E27FC236}">
                  <a16:creationId xmlns:a16="http://schemas.microsoft.com/office/drawing/2014/main" id="{AE6690DB-4BCC-594A-9002-E49362DF5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6" name="Group 46">
            <a:extLst>
              <a:ext uri="{FF2B5EF4-FFF2-40B4-BE49-F238E27FC236}">
                <a16:creationId xmlns:a16="http://schemas.microsoft.com/office/drawing/2014/main" id="{E357FBAE-22C3-B24D-A785-7E9A4C67863E}"/>
              </a:ext>
            </a:extLst>
          </p:cNvPr>
          <p:cNvGrpSpPr>
            <a:grpSpLocks/>
          </p:cNvGrpSpPr>
          <p:nvPr/>
        </p:nvGrpSpPr>
        <p:grpSpPr bwMode="auto">
          <a:xfrm>
            <a:off x="6051550" y="3151188"/>
            <a:ext cx="636588" cy="169862"/>
            <a:chOff x="5829" y="2576"/>
            <a:chExt cx="441" cy="121"/>
          </a:xfrm>
        </p:grpSpPr>
        <p:sp>
          <p:nvSpPr>
            <p:cNvPr id="127" name="Line 47">
              <a:extLst>
                <a:ext uri="{FF2B5EF4-FFF2-40B4-BE49-F238E27FC236}">
                  <a16:creationId xmlns:a16="http://schemas.microsoft.com/office/drawing/2014/main" id="{2E240612-C7CA-A441-ABF0-F414C3BEA1E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8C923321-0064-EF40-A380-EF1C1A2C4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BB9ECA45-D520-2B44-ACE1-7D8483D377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0" name="Group 50">
            <a:extLst>
              <a:ext uri="{FF2B5EF4-FFF2-40B4-BE49-F238E27FC236}">
                <a16:creationId xmlns:a16="http://schemas.microsoft.com/office/drawing/2014/main" id="{1A5AF126-0F21-F94A-A692-556A0F353466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131" name="Line 51">
              <a:extLst>
                <a:ext uri="{FF2B5EF4-FFF2-40B4-BE49-F238E27FC236}">
                  <a16:creationId xmlns:a16="http://schemas.microsoft.com/office/drawing/2014/main" id="{5D8BEF92-1A25-1A49-B6D2-948DBF6DDBE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2B3D8623-2D2D-C246-A72B-9F5B046B5E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53">
              <a:extLst>
                <a:ext uri="{FF2B5EF4-FFF2-40B4-BE49-F238E27FC236}">
                  <a16:creationId xmlns:a16="http://schemas.microsoft.com/office/drawing/2014/main" id="{6B4935B6-570F-A247-95CC-C9D684283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" name="Group 54">
            <a:extLst>
              <a:ext uri="{FF2B5EF4-FFF2-40B4-BE49-F238E27FC236}">
                <a16:creationId xmlns:a16="http://schemas.microsoft.com/office/drawing/2014/main" id="{3F1B3E1D-6F68-3644-9762-AB8E180FA4A5}"/>
              </a:ext>
            </a:extLst>
          </p:cNvPr>
          <p:cNvGrpSpPr>
            <a:grpSpLocks/>
          </p:cNvGrpSpPr>
          <p:nvPr/>
        </p:nvGrpSpPr>
        <p:grpSpPr bwMode="auto">
          <a:xfrm>
            <a:off x="2755900" y="5003800"/>
            <a:ext cx="1071563" cy="387350"/>
            <a:chOff x="3545" y="3899"/>
            <a:chExt cx="743" cy="276"/>
          </a:xfrm>
        </p:grpSpPr>
        <p:sp>
          <p:nvSpPr>
            <p:cNvPr id="135" name="Line 55">
              <a:extLst>
                <a:ext uri="{FF2B5EF4-FFF2-40B4-BE49-F238E27FC236}">
                  <a16:creationId xmlns:a16="http://schemas.microsoft.com/office/drawing/2014/main" id="{A468B30C-891F-E945-844F-DF3905B9F31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97" y="3931"/>
              <a:ext cx="639" cy="20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76425993-057C-0846-827C-6149A1D8B83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" y="3899"/>
              <a:ext cx="54" cy="53"/>
            </a:xfrm>
            <a:custGeom>
              <a:avLst/>
              <a:gdLst>
                <a:gd name="T0" fmla="*/ 3 w 54"/>
                <a:gd name="T1" fmla="*/ 17 h 53"/>
                <a:gd name="T2" fmla="*/ 4 w 54"/>
                <a:gd name="T3" fmla="*/ 12 h 53"/>
                <a:gd name="T4" fmla="*/ 7 w 54"/>
                <a:gd name="T5" fmla="*/ 8 h 53"/>
                <a:gd name="T6" fmla="*/ 11 w 54"/>
                <a:gd name="T7" fmla="*/ 4 h 53"/>
                <a:gd name="T8" fmla="*/ 16 w 54"/>
                <a:gd name="T9" fmla="*/ 1 h 53"/>
                <a:gd name="T10" fmla="*/ 20 w 54"/>
                <a:gd name="T11" fmla="*/ 1 h 53"/>
                <a:gd name="T12" fmla="*/ 25 w 54"/>
                <a:gd name="T13" fmla="*/ 0 h 53"/>
                <a:gd name="T14" fmla="*/ 30 w 54"/>
                <a:gd name="T15" fmla="*/ 0 h 53"/>
                <a:gd name="T16" fmla="*/ 35 w 54"/>
                <a:gd name="T17" fmla="*/ 1 h 53"/>
                <a:gd name="T18" fmla="*/ 39 w 54"/>
                <a:gd name="T19" fmla="*/ 3 h 53"/>
                <a:gd name="T20" fmla="*/ 43 w 54"/>
                <a:gd name="T21" fmla="*/ 5 h 53"/>
                <a:gd name="T22" fmla="*/ 47 w 54"/>
                <a:gd name="T23" fmla="*/ 10 h 53"/>
                <a:gd name="T24" fmla="*/ 50 w 54"/>
                <a:gd name="T25" fmla="*/ 13 h 53"/>
                <a:gd name="T26" fmla="*/ 51 w 54"/>
                <a:gd name="T27" fmla="*/ 18 h 53"/>
                <a:gd name="T28" fmla="*/ 53 w 54"/>
                <a:gd name="T29" fmla="*/ 22 h 53"/>
                <a:gd name="T30" fmla="*/ 53 w 54"/>
                <a:gd name="T31" fmla="*/ 28 h 53"/>
                <a:gd name="T32" fmla="*/ 52 w 54"/>
                <a:gd name="T33" fmla="*/ 33 h 53"/>
                <a:gd name="T34" fmla="*/ 49 w 54"/>
                <a:gd name="T35" fmla="*/ 39 h 53"/>
                <a:gd name="T36" fmla="*/ 46 w 54"/>
                <a:gd name="T37" fmla="*/ 43 h 53"/>
                <a:gd name="T38" fmla="*/ 41 w 54"/>
                <a:gd name="T39" fmla="*/ 47 h 53"/>
                <a:gd name="T40" fmla="*/ 38 w 54"/>
                <a:gd name="T41" fmla="*/ 49 h 53"/>
                <a:gd name="T42" fmla="*/ 33 w 54"/>
                <a:gd name="T43" fmla="*/ 52 h 53"/>
                <a:gd name="T44" fmla="*/ 28 w 54"/>
                <a:gd name="T45" fmla="*/ 52 h 53"/>
                <a:gd name="T46" fmla="*/ 23 w 54"/>
                <a:gd name="T47" fmla="*/ 52 h 53"/>
                <a:gd name="T48" fmla="*/ 19 w 54"/>
                <a:gd name="T49" fmla="*/ 50 h 53"/>
                <a:gd name="T50" fmla="*/ 14 w 54"/>
                <a:gd name="T51" fmla="*/ 48 h 53"/>
                <a:gd name="T52" fmla="*/ 10 w 54"/>
                <a:gd name="T53" fmla="*/ 46 h 53"/>
                <a:gd name="T54" fmla="*/ 7 w 54"/>
                <a:gd name="T55" fmla="*/ 43 h 53"/>
                <a:gd name="T56" fmla="*/ 4 w 54"/>
                <a:gd name="T57" fmla="*/ 38 h 53"/>
                <a:gd name="T58" fmla="*/ 2 w 54"/>
                <a:gd name="T59" fmla="*/ 34 h 53"/>
                <a:gd name="T60" fmla="*/ 1 w 54"/>
                <a:gd name="T61" fmla="*/ 29 h 53"/>
                <a:gd name="T62" fmla="*/ 0 w 54"/>
                <a:gd name="T63" fmla="*/ 23 h 53"/>
                <a:gd name="T64" fmla="*/ 3 w 54"/>
                <a:gd name="T65" fmla="*/ 17 h 53"/>
                <a:gd name="T66" fmla="*/ 3 w 54"/>
                <a:gd name="T67" fmla="*/ 17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7"/>
                  </a:moveTo>
                  <a:lnTo>
                    <a:pt x="4" y="12"/>
                  </a:lnTo>
                  <a:lnTo>
                    <a:pt x="7" y="8"/>
                  </a:lnTo>
                  <a:lnTo>
                    <a:pt x="11" y="4"/>
                  </a:lnTo>
                  <a:lnTo>
                    <a:pt x="16" y="1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39" y="3"/>
                  </a:lnTo>
                  <a:lnTo>
                    <a:pt x="43" y="5"/>
                  </a:lnTo>
                  <a:lnTo>
                    <a:pt x="47" y="10"/>
                  </a:lnTo>
                  <a:lnTo>
                    <a:pt x="50" y="13"/>
                  </a:lnTo>
                  <a:lnTo>
                    <a:pt x="51" y="18"/>
                  </a:lnTo>
                  <a:lnTo>
                    <a:pt x="53" y="22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9"/>
                  </a:lnTo>
                  <a:lnTo>
                    <a:pt x="46" y="43"/>
                  </a:lnTo>
                  <a:lnTo>
                    <a:pt x="41" y="47"/>
                  </a:lnTo>
                  <a:lnTo>
                    <a:pt x="38" y="49"/>
                  </a:lnTo>
                  <a:lnTo>
                    <a:pt x="33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3"/>
                  </a:lnTo>
                  <a:lnTo>
                    <a:pt x="3" y="1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41B8BF09-EC67-9048-88B1-A883BAD67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4" y="4122"/>
              <a:ext cx="54" cy="53"/>
            </a:xfrm>
            <a:custGeom>
              <a:avLst/>
              <a:gdLst>
                <a:gd name="T0" fmla="*/ 2 w 54"/>
                <a:gd name="T1" fmla="*/ 17 h 53"/>
                <a:gd name="T2" fmla="*/ 4 w 54"/>
                <a:gd name="T3" fmla="*/ 12 h 53"/>
                <a:gd name="T4" fmla="*/ 7 w 54"/>
                <a:gd name="T5" fmla="*/ 8 h 53"/>
                <a:gd name="T6" fmla="*/ 11 w 54"/>
                <a:gd name="T7" fmla="*/ 5 h 53"/>
                <a:gd name="T8" fmla="*/ 16 w 54"/>
                <a:gd name="T9" fmla="*/ 1 h 53"/>
                <a:gd name="T10" fmla="*/ 21 w 54"/>
                <a:gd name="T11" fmla="*/ 1 h 53"/>
                <a:gd name="T12" fmla="*/ 25 w 54"/>
                <a:gd name="T13" fmla="*/ 0 h 53"/>
                <a:gd name="T14" fmla="*/ 30 w 54"/>
                <a:gd name="T15" fmla="*/ 0 h 53"/>
                <a:gd name="T16" fmla="*/ 35 w 54"/>
                <a:gd name="T17" fmla="*/ 1 h 53"/>
                <a:gd name="T18" fmla="*/ 39 w 54"/>
                <a:gd name="T19" fmla="*/ 4 h 53"/>
                <a:gd name="T20" fmla="*/ 43 w 54"/>
                <a:gd name="T21" fmla="*/ 6 h 53"/>
                <a:gd name="T22" fmla="*/ 47 w 54"/>
                <a:gd name="T23" fmla="*/ 10 h 53"/>
                <a:gd name="T24" fmla="*/ 50 w 54"/>
                <a:gd name="T25" fmla="*/ 13 h 53"/>
                <a:gd name="T26" fmla="*/ 51 w 54"/>
                <a:gd name="T27" fmla="*/ 18 h 53"/>
                <a:gd name="T28" fmla="*/ 53 w 54"/>
                <a:gd name="T29" fmla="*/ 23 h 53"/>
                <a:gd name="T30" fmla="*/ 53 w 54"/>
                <a:gd name="T31" fmla="*/ 28 h 53"/>
                <a:gd name="T32" fmla="*/ 52 w 54"/>
                <a:gd name="T33" fmla="*/ 34 h 53"/>
                <a:gd name="T34" fmla="*/ 49 w 54"/>
                <a:gd name="T35" fmla="*/ 40 h 53"/>
                <a:gd name="T36" fmla="*/ 46 w 54"/>
                <a:gd name="T37" fmla="*/ 44 h 53"/>
                <a:gd name="T38" fmla="*/ 42 w 54"/>
                <a:gd name="T39" fmla="*/ 48 h 53"/>
                <a:gd name="T40" fmla="*/ 38 w 54"/>
                <a:gd name="T41" fmla="*/ 50 h 53"/>
                <a:gd name="T42" fmla="*/ 34 w 54"/>
                <a:gd name="T43" fmla="*/ 52 h 53"/>
                <a:gd name="T44" fmla="*/ 29 w 54"/>
                <a:gd name="T45" fmla="*/ 52 h 53"/>
                <a:gd name="T46" fmla="*/ 24 w 54"/>
                <a:gd name="T47" fmla="*/ 52 h 53"/>
                <a:gd name="T48" fmla="*/ 19 w 54"/>
                <a:gd name="T49" fmla="*/ 51 h 53"/>
                <a:gd name="T50" fmla="*/ 15 w 54"/>
                <a:gd name="T51" fmla="*/ 49 h 53"/>
                <a:gd name="T52" fmla="*/ 10 w 54"/>
                <a:gd name="T53" fmla="*/ 47 h 53"/>
                <a:gd name="T54" fmla="*/ 7 w 54"/>
                <a:gd name="T55" fmla="*/ 43 h 53"/>
                <a:gd name="T56" fmla="*/ 4 w 54"/>
                <a:gd name="T57" fmla="*/ 39 h 53"/>
                <a:gd name="T58" fmla="*/ 2 w 54"/>
                <a:gd name="T59" fmla="*/ 35 h 53"/>
                <a:gd name="T60" fmla="*/ 1 w 54"/>
                <a:gd name="T61" fmla="*/ 29 h 53"/>
                <a:gd name="T62" fmla="*/ 0 w 54"/>
                <a:gd name="T63" fmla="*/ 23 h 53"/>
                <a:gd name="T64" fmla="*/ 2 w 54"/>
                <a:gd name="T65" fmla="*/ 17 h 53"/>
                <a:gd name="T66" fmla="*/ 2 w 54"/>
                <a:gd name="T67" fmla="*/ 17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17"/>
                  </a:move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1"/>
                  </a:lnTo>
                  <a:lnTo>
                    <a:pt x="21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3"/>
                  </a:lnTo>
                  <a:lnTo>
                    <a:pt x="51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4"/>
                  </a:lnTo>
                  <a:lnTo>
                    <a:pt x="49" y="40"/>
                  </a:lnTo>
                  <a:lnTo>
                    <a:pt x="46" y="44"/>
                  </a:lnTo>
                  <a:lnTo>
                    <a:pt x="42" y="48"/>
                  </a:lnTo>
                  <a:lnTo>
                    <a:pt x="38" y="50"/>
                  </a:lnTo>
                  <a:lnTo>
                    <a:pt x="34" y="52"/>
                  </a:lnTo>
                  <a:lnTo>
                    <a:pt x="29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9"/>
                  </a:lnTo>
                  <a:lnTo>
                    <a:pt x="2" y="35"/>
                  </a:lnTo>
                  <a:lnTo>
                    <a:pt x="1" y="29"/>
                  </a:lnTo>
                  <a:lnTo>
                    <a:pt x="0" y="23"/>
                  </a:lnTo>
                  <a:lnTo>
                    <a:pt x="2" y="1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8" name="Group 58">
            <a:extLst>
              <a:ext uri="{FF2B5EF4-FFF2-40B4-BE49-F238E27FC236}">
                <a16:creationId xmlns:a16="http://schemas.microsoft.com/office/drawing/2014/main" id="{A7D84C76-20F1-374C-8157-5F43FC5C20F7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139" name="Line 59">
              <a:extLst>
                <a:ext uri="{FF2B5EF4-FFF2-40B4-BE49-F238E27FC236}">
                  <a16:creationId xmlns:a16="http://schemas.microsoft.com/office/drawing/2014/main" id="{194B06DE-9C95-BD45-86CE-64DC4C7E87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EC834FA5-BFD4-BC44-9488-4034D4C1A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Freeform 61">
              <a:extLst>
                <a:ext uri="{FF2B5EF4-FFF2-40B4-BE49-F238E27FC236}">
                  <a16:creationId xmlns:a16="http://schemas.microsoft.com/office/drawing/2014/main" id="{BE994FE3-8D20-8F4B-B3F0-435820EBB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2" name="Text Box 62">
            <a:extLst>
              <a:ext uri="{FF2B5EF4-FFF2-40B4-BE49-F238E27FC236}">
                <a16:creationId xmlns:a16="http://schemas.microsoft.com/office/drawing/2014/main" id="{EABA107A-FE0C-4547-B62A-D9D3F49D73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2B6CDC8C-3311-6D40-89A1-542BEF274E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8D10E9F3-FA5C-A24A-86D5-3061EF17C1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38C91693-610E-FB40-8117-61906CC166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5563" y="524510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0BFC183A-42DF-CF4B-AF1F-CB104A2C2B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8F64D88E-DEBF-1F49-A8F6-00C7F55D31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FD9072EF-05E3-3D4B-B15A-CD63BFE701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26F2D552-E90B-A947-B829-12E6801100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5650" y="30353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DC4E8396-0309-EA4B-B931-125A576320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77213354-AA95-F745-817D-C37D2F1EC8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5138" y="5156200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D7C28591-D8F9-1243-8F69-55EA52F73E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3" name="Text Box 73">
            <a:extLst>
              <a:ext uri="{FF2B5EF4-FFF2-40B4-BE49-F238E27FC236}">
                <a16:creationId xmlns:a16="http://schemas.microsoft.com/office/drawing/2014/main" id="{AE619F92-EFAE-AF46-9E6B-7E67E648E3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4" name="Group 74">
            <a:extLst>
              <a:ext uri="{FF2B5EF4-FFF2-40B4-BE49-F238E27FC236}">
                <a16:creationId xmlns:a16="http://schemas.microsoft.com/office/drawing/2014/main" id="{252BDB1D-9AFF-B047-A645-FDC90D5956D4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5" name="Line 75">
              <a:extLst>
                <a:ext uri="{FF2B5EF4-FFF2-40B4-BE49-F238E27FC236}">
                  <a16:creationId xmlns:a16="http://schemas.microsoft.com/office/drawing/2014/main" id="{209589EC-DE62-4546-A1BE-9F1BDE725C2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6" name="Freeform 76">
              <a:extLst>
                <a:ext uri="{FF2B5EF4-FFF2-40B4-BE49-F238E27FC236}">
                  <a16:creationId xmlns:a16="http://schemas.microsoft.com/office/drawing/2014/main" id="{A4D85CB8-DFC2-7A4A-8586-408039183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7" name="Freeform 77">
              <a:extLst>
                <a:ext uri="{FF2B5EF4-FFF2-40B4-BE49-F238E27FC236}">
                  <a16:creationId xmlns:a16="http://schemas.microsoft.com/office/drawing/2014/main" id="{13FE6DA0-065F-3F4D-A2CF-2BC19306E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8" name="Text Box 78">
            <a:extLst>
              <a:ext uri="{FF2B5EF4-FFF2-40B4-BE49-F238E27FC236}">
                <a16:creationId xmlns:a16="http://schemas.microsoft.com/office/drawing/2014/main" id="{EBC43A75-B1B7-1B4D-B27E-FF7D0245BA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9" name="Text Box 79">
            <a:extLst>
              <a:ext uri="{FF2B5EF4-FFF2-40B4-BE49-F238E27FC236}">
                <a16:creationId xmlns:a16="http://schemas.microsoft.com/office/drawing/2014/main" id="{BBF141FA-A6C1-0743-B335-8C40DA08BD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BBF1301B-EE38-B466-3660-6628DDB31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0495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340C-EF82-2A4A-A6DA-576E2774D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5 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8FDAB5EB-3769-354F-900E-1591457175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Line 3">
            <a:extLst>
              <a:ext uri="{FF2B5EF4-FFF2-40B4-BE49-F238E27FC236}">
                <a16:creationId xmlns:a16="http://schemas.microsoft.com/office/drawing/2014/main" id="{E2793873-3546-A744-A3E3-DED2F44BB92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A9EA1F84-898A-CE48-A28F-5DB876A1A1D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7FA4F3E0-54E5-A147-9569-2D562824CCB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BBD34CD2-0502-614E-BDDD-937AA40BB24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C4D818D8-F029-F448-98C0-E3785C602A9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3CC5C8FB-9067-1947-8351-934C5427D8A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489450" y="49101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747C5ED1-8ED0-D24E-B3BA-BC5F93736D0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7C2189DE-3664-A840-814A-109505F19C6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D066B8CC-E6D4-5A40-81EB-D87FE6F8AA9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3DDDACB6-5C70-6045-A130-ECE13A22473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BB5E1770-B2D4-D349-86EC-0188717B574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A109C3E8-8E33-9543-974B-7B87D53B0CA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7700" y="2898775"/>
            <a:ext cx="319088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1BA8EDE4-D203-6B4F-BA0D-6D4E43E1524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F6A24E46-57AE-6D4C-8F45-857C4D828C5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4" name="AutoShape 17">
            <a:extLst>
              <a:ext uri="{FF2B5EF4-FFF2-40B4-BE49-F238E27FC236}">
                <a16:creationId xmlns:a16="http://schemas.microsoft.com/office/drawing/2014/main" id="{C99A10DC-09EA-6D40-8A8F-834DD0267F1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5" name="Group 18">
            <a:extLst>
              <a:ext uri="{FF2B5EF4-FFF2-40B4-BE49-F238E27FC236}">
                <a16:creationId xmlns:a16="http://schemas.microsoft.com/office/drawing/2014/main" id="{CB295408-AC5D-AB41-BADE-CB22C3F67D0F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176" name="Line 19">
              <a:extLst>
                <a:ext uri="{FF2B5EF4-FFF2-40B4-BE49-F238E27FC236}">
                  <a16:creationId xmlns:a16="http://schemas.microsoft.com/office/drawing/2014/main" id="{2510425B-5BB3-9F4E-9957-4BF9EB3D4D3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DFEBEF4D-18A9-CD44-9EFD-F07CE693590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21">
              <a:extLst>
                <a:ext uri="{FF2B5EF4-FFF2-40B4-BE49-F238E27FC236}">
                  <a16:creationId xmlns:a16="http://schemas.microsoft.com/office/drawing/2014/main" id="{A064D0B1-527C-9E48-8CAD-E2AE5DE571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9" name="Group 22">
            <a:extLst>
              <a:ext uri="{FF2B5EF4-FFF2-40B4-BE49-F238E27FC236}">
                <a16:creationId xmlns:a16="http://schemas.microsoft.com/office/drawing/2014/main" id="{F4039903-6AEC-A740-A013-AF77A8B78C02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80" name="Line 23">
              <a:extLst>
                <a:ext uri="{FF2B5EF4-FFF2-40B4-BE49-F238E27FC236}">
                  <a16:creationId xmlns:a16="http://schemas.microsoft.com/office/drawing/2014/main" id="{7E3C9216-B960-D048-AF34-B290E6464F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05E6A734-4922-0B4C-97C7-10A6C251E0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25">
              <a:extLst>
                <a:ext uri="{FF2B5EF4-FFF2-40B4-BE49-F238E27FC236}">
                  <a16:creationId xmlns:a16="http://schemas.microsoft.com/office/drawing/2014/main" id="{439EABA8-D682-8E4D-B7DF-45EA7FD11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3" name="Group 26">
            <a:extLst>
              <a:ext uri="{FF2B5EF4-FFF2-40B4-BE49-F238E27FC236}">
                <a16:creationId xmlns:a16="http://schemas.microsoft.com/office/drawing/2014/main" id="{93223DD4-C8CB-0F4A-A519-09431F918F64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84" name="Line 27">
              <a:extLst>
                <a:ext uri="{FF2B5EF4-FFF2-40B4-BE49-F238E27FC236}">
                  <a16:creationId xmlns:a16="http://schemas.microsoft.com/office/drawing/2014/main" id="{8EE7FC66-CBF4-9743-8955-E3AF3A9E30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2460FCDC-D10E-AB46-9F7F-4E6FF39505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9">
              <a:extLst>
                <a:ext uri="{FF2B5EF4-FFF2-40B4-BE49-F238E27FC236}">
                  <a16:creationId xmlns:a16="http://schemas.microsoft.com/office/drawing/2014/main" id="{EEE9D8A9-5793-7643-A567-BEC2881BC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7" name="Group 30">
            <a:extLst>
              <a:ext uri="{FF2B5EF4-FFF2-40B4-BE49-F238E27FC236}">
                <a16:creationId xmlns:a16="http://schemas.microsoft.com/office/drawing/2014/main" id="{7A0CC2FC-0DA3-EA4D-8CD0-4DF2E00B61C5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160713"/>
            <a:ext cx="2444750" cy="1150937"/>
            <a:chOff x="3911" y="2583"/>
            <a:chExt cx="1693" cy="821"/>
          </a:xfrm>
        </p:grpSpPr>
        <p:sp>
          <p:nvSpPr>
            <p:cNvPr id="188" name="Line 31">
              <a:extLst>
                <a:ext uri="{FF2B5EF4-FFF2-40B4-BE49-F238E27FC236}">
                  <a16:creationId xmlns:a16="http://schemas.microsoft.com/office/drawing/2014/main" id="{BC4045CD-AF6C-6E45-8F65-0FD5B85C1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26820253-D240-FC4A-B36F-D109896F1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33">
              <a:extLst>
                <a:ext uri="{FF2B5EF4-FFF2-40B4-BE49-F238E27FC236}">
                  <a16:creationId xmlns:a16="http://schemas.microsoft.com/office/drawing/2014/main" id="{CBDCF794-ADCC-244B-B947-A8DCA6C7B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1" name="Group 34">
            <a:extLst>
              <a:ext uri="{FF2B5EF4-FFF2-40B4-BE49-F238E27FC236}">
                <a16:creationId xmlns:a16="http://schemas.microsoft.com/office/drawing/2014/main" id="{F2648EC6-5215-484A-AFB1-6DF8313E43A0}"/>
              </a:ext>
            </a:extLst>
          </p:cNvPr>
          <p:cNvGrpSpPr>
            <a:grpSpLocks/>
          </p:cNvGrpSpPr>
          <p:nvPr/>
        </p:nvGrpSpPr>
        <p:grpSpPr bwMode="auto">
          <a:xfrm>
            <a:off x="4735513" y="4406900"/>
            <a:ext cx="600075" cy="733425"/>
            <a:chOff x="4917" y="3472"/>
            <a:chExt cx="416" cy="524"/>
          </a:xfrm>
        </p:grpSpPr>
        <p:sp>
          <p:nvSpPr>
            <p:cNvPr id="192" name="Line 35">
              <a:extLst>
                <a:ext uri="{FF2B5EF4-FFF2-40B4-BE49-F238E27FC236}">
                  <a16:creationId xmlns:a16="http://schemas.microsoft.com/office/drawing/2014/main" id="{1141A2CD-BCD2-BA41-98AD-BAA420639A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60" y="3517"/>
              <a:ext cx="330" cy="43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563262D1-7913-4D4B-B72C-919F02C89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7" y="3942"/>
              <a:ext cx="54" cy="54"/>
            </a:xfrm>
            <a:custGeom>
              <a:avLst/>
              <a:gdLst>
                <a:gd name="T0" fmla="*/ 11 w 54"/>
                <a:gd name="T1" fmla="*/ 46 h 54"/>
                <a:gd name="T2" fmla="*/ 6 w 54"/>
                <a:gd name="T3" fmla="*/ 43 h 54"/>
                <a:gd name="T4" fmla="*/ 4 w 54"/>
                <a:gd name="T5" fmla="*/ 38 h 54"/>
                <a:gd name="T6" fmla="*/ 1 w 54"/>
                <a:gd name="T7" fmla="*/ 33 h 54"/>
                <a:gd name="T8" fmla="*/ 1 w 54"/>
                <a:gd name="T9" fmla="*/ 29 h 54"/>
                <a:gd name="T10" fmla="*/ 0 w 54"/>
                <a:gd name="T11" fmla="*/ 24 h 54"/>
                <a:gd name="T12" fmla="*/ 2 w 54"/>
                <a:gd name="T13" fmla="*/ 19 h 54"/>
                <a:gd name="T14" fmla="*/ 4 w 54"/>
                <a:gd name="T15" fmla="*/ 15 h 54"/>
                <a:gd name="T16" fmla="*/ 7 w 54"/>
                <a:gd name="T17" fmla="*/ 10 h 54"/>
                <a:gd name="T18" fmla="*/ 9 w 54"/>
                <a:gd name="T19" fmla="*/ 7 h 54"/>
                <a:gd name="T20" fmla="*/ 13 w 54"/>
                <a:gd name="T21" fmla="*/ 4 h 54"/>
                <a:gd name="T22" fmla="*/ 18 w 54"/>
                <a:gd name="T23" fmla="*/ 2 h 54"/>
                <a:gd name="T24" fmla="*/ 22 w 54"/>
                <a:gd name="T25" fmla="*/ 0 h 54"/>
                <a:gd name="T26" fmla="*/ 27 w 54"/>
                <a:gd name="T27" fmla="*/ 0 h 54"/>
                <a:gd name="T28" fmla="*/ 32 w 54"/>
                <a:gd name="T29" fmla="*/ 0 h 54"/>
                <a:gd name="T30" fmla="*/ 37 w 54"/>
                <a:gd name="T31" fmla="*/ 2 h 54"/>
                <a:gd name="T32" fmla="*/ 43 w 54"/>
                <a:gd name="T33" fmla="*/ 5 h 54"/>
                <a:gd name="T34" fmla="*/ 47 w 54"/>
                <a:gd name="T35" fmla="*/ 10 h 54"/>
                <a:gd name="T36" fmla="*/ 50 w 54"/>
                <a:gd name="T37" fmla="*/ 15 h 54"/>
                <a:gd name="T38" fmla="*/ 52 w 54"/>
                <a:gd name="T39" fmla="*/ 20 h 54"/>
                <a:gd name="T40" fmla="*/ 53 w 54"/>
                <a:gd name="T41" fmla="*/ 24 h 54"/>
                <a:gd name="T42" fmla="*/ 52 w 54"/>
                <a:gd name="T43" fmla="*/ 29 h 54"/>
                <a:gd name="T44" fmla="*/ 51 w 54"/>
                <a:gd name="T45" fmla="*/ 34 h 54"/>
                <a:gd name="T46" fmla="*/ 49 w 54"/>
                <a:gd name="T47" fmla="*/ 38 h 54"/>
                <a:gd name="T48" fmla="*/ 47 w 54"/>
                <a:gd name="T49" fmla="*/ 42 h 54"/>
                <a:gd name="T50" fmla="*/ 43 w 54"/>
                <a:gd name="T51" fmla="*/ 46 h 54"/>
                <a:gd name="T52" fmla="*/ 39 w 54"/>
                <a:gd name="T53" fmla="*/ 49 h 54"/>
                <a:gd name="T54" fmla="*/ 35 w 54"/>
                <a:gd name="T55" fmla="*/ 51 h 54"/>
                <a:gd name="T56" fmla="*/ 31 w 54"/>
                <a:gd name="T57" fmla="*/ 52 h 54"/>
                <a:gd name="T58" fmla="*/ 25 w 54"/>
                <a:gd name="T59" fmla="*/ 53 h 54"/>
                <a:gd name="T60" fmla="*/ 21 w 54"/>
                <a:gd name="T61" fmla="*/ 52 h 54"/>
                <a:gd name="T62" fmla="*/ 16 w 54"/>
                <a:gd name="T63" fmla="*/ 50 h 54"/>
                <a:gd name="T64" fmla="*/ 11 w 54"/>
                <a:gd name="T65" fmla="*/ 46 h 54"/>
                <a:gd name="T66" fmla="*/ 11 w 54"/>
                <a:gd name="T67" fmla="*/ 46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46"/>
                  </a:moveTo>
                  <a:lnTo>
                    <a:pt x="6" y="43"/>
                  </a:lnTo>
                  <a:lnTo>
                    <a:pt x="4" y="38"/>
                  </a:lnTo>
                  <a:lnTo>
                    <a:pt x="1" y="33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2" y="19"/>
                  </a:lnTo>
                  <a:lnTo>
                    <a:pt x="4" y="15"/>
                  </a:lnTo>
                  <a:lnTo>
                    <a:pt x="7" y="10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3" y="5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20"/>
                  </a:lnTo>
                  <a:lnTo>
                    <a:pt x="53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7">
              <a:extLst>
                <a:ext uri="{FF2B5EF4-FFF2-40B4-BE49-F238E27FC236}">
                  <a16:creationId xmlns:a16="http://schemas.microsoft.com/office/drawing/2014/main" id="{7E58E5FE-C819-F04F-9C56-EF54C17AD3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9" y="3472"/>
              <a:ext cx="54" cy="53"/>
            </a:xfrm>
            <a:custGeom>
              <a:avLst/>
              <a:gdLst>
                <a:gd name="T0" fmla="*/ 12 w 54"/>
                <a:gd name="T1" fmla="*/ 46 h 53"/>
                <a:gd name="T2" fmla="*/ 6 w 54"/>
                <a:gd name="T3" fmla="*/ 42 h 53"/>
                <a:gd name="T4" fmla="*/ 3 w 54"/>
                <a:gd name="T5" fmla="*/ 38 h 53"/>
                <a:gd name="T6" fmla="*/ 1 w 54"/>
                <a:gd name="T7" fmla="*/ 33 h 53"/>
                <a:gd name="T8" fmla="*/ 1 w 54"/>
                <a:gd name="T9" fmla="*/ 28 h 53"/>
                <a:gd name="T10" fmla="*/ 0 w 54"/>
                <a:gd name="T11" fmla="*/ 24 h 53"/>
                <a:gd name="T12" fmla="*/ 2 w 54"/>
                <a:gd name="T13" fmla="*/ 19 h 53"/>
                <a:gd name="T14" fmla="*/ 3 w 54"/>
                <a:gd name="T15" fmla="*/ 15 h 53"/>
                <a:gd name="T16" fmla="*/ 6 w 54"/>
                <a:gd name="T17" fmla="*/ 10 h 53"/>
                <a:gd name="T18" fmla="*/ 9 w 54"/>
                <a:gd name="T19" fmla="*/ 7 h 53"/>
                <a:gd name="T20" fmla="*/ 13 w 54"/>
                <a:gd name="T21" fmla="*/ 4 h 53"/>
                <a:gd name="T22" fmla="*/ 17 w 54"/>
                <a:gd name="T23" fmla="*/ 2 h 53"/>
                <a:gd name="T24" fmla="*/ 22 w 54"/>
                <a:gd name="T25" fmla="*/ 0 h 53"/>
                <a:gd name="T26" fmla="*/ 27 w 54"/>
                <a:gd name="T27" fmla="*/ 0 h 53"/>
                <a:gd name="T28" fmla="*/ 33 w 54"/>
                <a:gd name="T29" fmla="*/ 0 h 53"/>
                <a:gd name="T30" fmla="*/ 37 w 54"/>
                <a:gd name="T31" fmla="*/ 2 h 53"/>
                <a:gd name="T32" fmla="*/ 44 w 54"/>
                <a:gd name="T33" fmla="*/ 5 h 53"/>
                <a:gd name="T34" fmla="*/ 47 w 54"/>
                <a:gd name="T35" fmla="*/ 10 h 53"/>
                <a:gd name="T36" fmla="*/ 50 w 54"/>
                <a:gd name="T37" fmla="*/ 14 h 53"/>
                <a:gd name="T38" fmla="*/ 52 w 54"/>
                <a:gd name="T39" fmla="*/ 19 h 53"/>
                <a:gd name="T40" fmla="*/ 53 w 54"/>
                <a:gd name="T41" fmla="*/ 24 h 53"/>
                <a:gd name="T42" fmla="*/ 52 w 54"/>
                <a:gd name="T43" fmla="*/ 28 h 53"/>
                <a:gd name="T44" fmla="*/ 51 w 54"/>
                <a:gd name="T45" fmla="*/ 33 h 53"/>
                <a:gd name="T46" fmla="*/ 49 w 54"/>
                <a:gd name="T47" fmla="*/ 38 h 53"/>
                <a:gd name="T48" fmla="*/ 48 w 54"/>
                <a:gd name="T49" fmla="*/ 41 h 53"/>
                <a:gd name="T50" fmla="*/ 44 w 54"/>
                <a:gd name="T51" fmla="*/ 45 h 53"/>
                <a:gd name="T52" fmla="*/ 40 w 54"/>
                <a:gd name="T53" fmla="*/ 49 h 53"/>
                <a:gd name="T54" fmla="*/ 35 w 54"/>
                <a:gd name="T55" fmla="*/ 51 h 53"/>
                <a:gd name="T56" fmla="*/ 32 w 54"/>
                <a:gd name="T57" fmla="*/ 52 h 53"/>
                <a:gd name="T58" fmla="*/ 26 w 54"/>
                <a:gd name="T59" fmla="*/ 52 h 53"/>
                <a:gd name="T60" fmla="*/ 21 w 54"/>
                <a:gd name="T61" fmla="*/ 52 h 53"/>
                <a:gd name="T62" fmla="*/ 16 w 54"/>
                <a:gd name="T63" fmla="*/ 50 h 53"/>
                <a:gd name="T64" fmla="*/ 12 w 54"/>
                <a:gd name="T65" fmla="*/ 46 h 53"/>
                <a:gd name="T66" fmla="*/ 12 w 54"/>
                <a:gd name="T67" fmla="*/ 4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2" y="46"/>
                  </a:move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4"/>
                  </a:lnTo>
                  <a:lnTo>
                    <a:pt x="2" y="19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4" y="5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49" y="38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5" name="Group 38">
            <a:extLst>
              <a:ext uri="{FF2B5EF4-FFF2-40B4-BE49-F238E27FC236}">
                <a16:creationId xmlns:a16="http://schemas.microsoft.com/office/drawing/2014/main" id="{C70A226A-A216-BE4A-9B47-D7A0F6AC1A2E}"/>
              </a:ext>
            </a:extLst>
          </p:cNvPr>
          <p:cNvGrpSpPr>
            <a:grpSpLocks/>
          </p:cNvGrpSpPr>
          <p:nvPr/>
        </p:nvGrpSpPr>
        <p:grpSpPr bwMode="auto">
          <a:xfrm>
            <a:off x="4770438" y="5216525"/>
            <a:ext cx="696912" cy="112713"/>
            <a:chOff x="4941" y="4050"/>
            <a:chExt cx="483" cy="81"/>
          </a:xfrm>
        </p:grpSpPr>
        <p:sp>
          <p:nvSpPr>
            <p:cNvPr id="196" name="Line 39">
              <a:extLst>
                <a:ext uri="{FF2B5EF4-FFF2-40B4-BE49-F238E27FC236}">
                  <a16:creationId xmlns:a16="http://schemas.microsoft.com/office/drawing/2014/main" id="{824E4662-FA3C-0D4B-B2A2-CC1C8AED5ED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94" y="4076"/>
              <a:ext cx="376" cy="2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9211DE2E-3261-774D-B064-8D59EB7EA2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1" y="4050"/>
              <a:ext cx="54" cy="52"/>
            </a:xfrm>
            <a:custGeom>
              <a:avLst/>
              <a:gdLst>
                <a:gd name="T0" fmla="*/ 0 w 54"/>
                <a:gd name="T1" fmla="*/ 23 h 52"/>
                <a:gd name="T2" fmla="*/ 1 w 54"/>
                <a:gd name="T3" fmla="*/ 18 h 52"/>
                <a:gd name="T4" fmla="*/ 3 w 54"/>
                <a:gd name="T5" fmla="*/ 13 h 52"/>
                <a:gd name="T6" fmla="*/ 6 w 54"/>
                <a:gd name="T7" fmla="*/ 10 h 52"/>
                <a:gd name="T8" fmla="*/ 9 w 54"/>
                <a:gd name="T9" fmla="*/ 5 h 52"/>
                <a:gd name="T10" fmla="*/ 13 w 54"/>
                <a:gd name="T11" fmla="*/ 3 h 52"/>
                <a:gd name="T12" fmla="*/ 18 w 54"/>
                <a:gd name="T13" fmla="*/ 2 h 52"/>
                <a:gd name="T14" fmla="*/ 22 w 54"/>
                <a:gd name="T15" fmla="*/ 1 h 52"/>
                <a:gd name="T16" fmla="*/ 28 w 54"/>
                <a:gd name="T17" fmla="*/ 0 h 52"/>
                <a:gd name="T18" fmla="*/ 32 w 54"/>
                <a:gd name="T19" fmla="*/ 2 h 52"/>
                <a:gd name="T20" fmla="*/ 37 w 54"/>
                <a:gd name="T21" fmla="*/ 3 h 52"/>
                <a:gd name="T22" fmla="*/ 41 w 54"/>
                <a:gd name="T23" fmla="*/ 6 h 52"/>
                <a:gd name="T24" fmla="*/ 45 w 54"/>
                <a:gd name="T25" fmla="*/ 8 h 52"/>
                <a:gd name="T26" fmla="*/ 48 w 54"/>
                <a:gd name="T27" fmla="*/ 12 h 52"/>
                <a:gd name="T28" fmla="*/ 51 w 54"/>
                <a:gd name="T29" fmla="*/ 16 h 52"/>
                <a:gd name="T30" fmla="*/ 52 w 54"/>
                <a:gd name="T31" fmla="*/ 22 h 52"/>
                <a:gd name="T32" fmla="*/ 53 w 54"/>
                <a:gd name="T33" fmla="*/ 27 h 52"/>
                <a:gd name="T34" fmla="*/ 51 w 54"/>
                <a:gd name="T35" fmla="*/ 34 h 52"/>
                <a:gd name="T36" fmla="*/ 49 w 54"/>
                <a:gd name="T37" fmla="*/ 38 h 52"/>
                <a:gd name="T38" fmla="*/ 46 w 54"/>
                <a:gd name="T39" fmla="*/ 43 h 52"/>
                <a:gd name="T40" fmla="*/ 43 w 54"/>
                <a:gd name="T41" fmla="*/ 46 h 52"/>
                <a:gd name="T42" fmla="*/ 38 w 54"/>
                <a:gd name="T43" fmla="*/ 49 h 52"/>
                <a:gd name="T44" fmla="*/ 34 w 54"/>
                <a:gd name="T45" fmla="*/ 51 h 52"/>
                <a:gd name="T46" fmla="*/ 29 w 54"/>
                <a:gd name="T47" fmla="*/ 51 h 52"/>
                <a:gd name="T48" fmla="*/ 24 w 54"/>
                <a:gd name="T49" fmla="*/ 51 h 52"/>
                <a:gd name="T50" fmla="*/ 20 w 54"/>
                <a:gd name="T51" fmla="*/ 51 h 52"/>
                <a:gd name="T52" fmla="*/ 15 w 54"/>
                <a:gd name="T53" fmla="*/ 49 h 52"/>
                <a:gd name="T54" fmla="*/ 10 w 54"/>
                <a:gd name="T55" fmla="*/ 47 h 52"/>
                <a:gd name="T56" fmla="*/ 7 w 54"/>
                <a:gd name="T57" fmla="*/ 43 h 52"/>
                <a:gd name="T58" fmla="*/ 4 w 54"/>
                <a:gd name="T59" fmla="*/ 40 h 52"/>
                <a:gd name="T60" fmla="*/ 1 w 54"/>
                <a:gd name="T61" fmla="*/ 36 h 52"/>
                <a:gd name="T62" fmla="*/ 0 w 54"/>
                <a:gd name="T63" fmla="*/ 30 h 52"/>
                <a:gd name="T64" fmla="*/ 0 w 54"/>
                <a:gd name="T65" fmla="*/ 23 h 52"/>
                <a:gd name="T66" fmla="*/ 0 w 54"/>
                <a:gd name="T67" fmla="*/ 23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0" y="23"/>
                  </a:moveTo>
                  <a:lnTo>
                    <a:pt x="1" y="18"/>
                  </a:lnTo>
                  <a:lnTo>
                    <a:pt x="3" y="13"/>
                  </a:lnTo>
                  <a:lnTo>
                    <a:pt x="6" y="10"/>
                  </a:lnTo>
                  <a:lnTo>
                    <a:pt x="9" y="5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2" y="2"/>
                  </a:lnTo>
                  <a:lnTo>
                    <a:pt x="37" y="3"/>
                  </a:lnTo>
                  <a:lnTo>
                    <a:pt x="41" y="6"/>
                  </a:lnTo>
                  <a:lnTo>
                    <a:pt x="45" y="8"/>
                  </a:lnTo>
                  <a:lnTo>
                    <a:pt x="48" y="12"/>
                  </a:lnTo>
                  <a:lnTo>
                    <a:pt x="51" y="16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1" y="34"/>
                  </a:lnTo>
                  <a:lnTo>
                    <a:pt x="49" y="38"/>
                  </a:lnTo>
                  <a:lnTo>
                    <a:pt x="46" y="43"/>
                  </a:lnTo>
                  <a:lnTo>
                    <a:pt x="43" y="46"/>
                  </a:lnTo>
                  <a:lnTo>
                    <a:pt x="38" y="49"/>
                  </a:lnTo>
                  <a:lnTo>
                    <a:pt x="34" y="51"/>
                  </a:lnTo>
                  <a:lnTo>
                    <a:pt x="29" y="51"/>
                  </a:lnTo>
                  <a:lnTo>
                    <a:pt x="24" y="51"/>
                  </a:lnTo>
                  <a:lnTo>
                    <a:pt x="20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40"/>
                  </a:lnTo>
                  <a:lnTo>
                    <a:pt x="1" y="36"/>
                  </a:lnTo>
                  <a:lnTo>
                    <a:pt x="0" y="30"/>
                  </a:lnTo>
                  <a:lnTo>
                    <a:pt x="0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41">
              <a:extLst>
                <a:ext uri="{FF2B5EF4-FFF2-40B4-BE49-F238E27FC236}">
                  <a16:creationId xmlns:a16="http://schemas.microsoft.com/office/drawing/2014/main" id="{1361C022-B06E-714D-9321-9D865AA1AD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" y="4078"/>
              <a:ext cx="54" cy="53"/>
            </a:xfrm>
            <a:custGeom>
              <a:avLst/>
              <a:gdLst>
                <a:gd name="T0" fmla="*/ 0 w 54"/>
                <a:gd name="T1" fmla="*/ 23 h 53"/>
                <a:gd name="T2" fmla="*/ 1 w 54"/>
                <a:gd name="T3" fmla="*/ 18 h 53"/>
                <a:gd name="T4" fmla="*/ 3 w 54"/>
                <a:gd name="T5" fmla="*/ 13 h 53"/>
                <a:gd name="T6" fmla="*/ 5 w 54"/>
                <a:gd name="T7" fmla="*/ 9 h 53"/>
                <a:gd name="T8" fmla="*/ 9 w 54"/>
                <a:gd name="T9" fmla="*/ 5 h 53"/>
                <a:gd name="T10" fmla="*/ 13 w 54"/>
                <a:gd name="T11" fmla="*/ 3 h 53"/>
                <a:gd name="T12" fmla="*/ 17 w 54"/>
                <a:gd name="T13" fmla="*/ 1 h 53"/>
                <a:gd name="T14" fmla="*/ 22 w 54"/>
                <a:gd name="T15" fmla="*/ 1 h 53"/>
                <a:gd name="T16" fmla="*/ 28 w 54"/>
                <a:gd name="T17" fmla="*/ 0 h 53"/>
                <a:gd name="T18" fmla="*/ 32 w 54"/>
                <a:gd name="T19" fmla="*/ 1 h 53"/>
                <a:gd name="T20" fmla="*/ 37 w 54"/>
                <a:gd name="T21" fmla="*/ 3 h 53"/>
                <a:gd name="T22" fmla="*/ 41 w 54"/>
                <a:gd name="T23" fmla="*/ 6 h 53"/>
                <a:gd name="T24" fmla="*/ 45 w 54"/>
                <a:gd name="T25" fmla="*/ 8 h 53"/>
                <a:gd name="T26" fmla="*/ 48 w 54"/>
                <a:gd name="T27" fmla="*/ 12 h 53"/>
                <a:gd name="T28" fmla="*/ 51 w 54"/>
                <a:gd name="T29" fmla="*/ 15 h 53"/>
                <a:gd name="T30" fmla="*/ 52 w 54"/>
                <a:gd name="T31" fmla="*/ 21 h 53"/>
                <a:gd name="T32" fmla="*/ 53 w 54"/>
                <a:gd name="T33" fmla="*/ 27 h 53"/>
                <a:gd name="T34" fmla="*/ 51 w 54"/>
                <a:gd name="T35" fmla="*/ 33 h 53"/>
                <a:gd name="T36" fmla="*/ 50 w 54"/>
                <a:gd name="T37" fmla="*/ 38 h 53"/>
                <a:gd name="T38" fmla="*/ 46 w 54"/>
                <a:gd name="T39" fmla="*/ 43 h 53"/>
                <a:gd name="T40" fmla="*/ 43 w 54"/>
                <a:gd name="T41" fmla="*/ 46 h 53"/>
                <a:gd name="T42" fmla="*/ 39 w 54"/>
                <a:gd name="T43" fmla="*/ 49 h 53"/>
                <a:gd name="T44" fmla="*/ 34 w 54"/>
                <a:gd name="T45" fmla="*/ 51 h 53"/>
                <a:gd name="T46" fmla="*/ 29 w 54"/>
                <a:gd name="T47" fmla="*/ 52 h 53"/>
                <a:gd name="T48" fmla="*/ 25 w 54"/>
                <a:gd name="T49" fmla="*/ 51 h 53"/>
                <a:gd name="T50" fmla="*/ 20 w 54"/>
                <a:gd name="T51" fmla="*/ 51 h 53"/>
                <a:gd name="T52" fmla="*/ 15 w 54"/>
                <a:gd name="T53" fmla="*/ 50 h 53"/>
                <a:gd name="T54" fmla="*/ 10 w 54"/>
                <a:gd name="T55" fmla="*/ 47 h 53"/>
                <a:gd name="T56" fmla="*/ 7 w 54"/>
                <a:gd name="T57" fmla="*/ 43 h 53"/>
                <a:gd name="T58" fmla="*/ 3 w 54"/>
                <a:gd name="T59" fmla="*/ 40 h 53"/>
                <a:gd name="T60" fmla="*/ 1 w 54"/>
                <a:gd name="T61" fmla="*/ 36 h 53"/>
                <a:gd name="T62" fmla="*/ 0 w 54"/>
                <a:gd name="T63" fmla="*/ 30 h 53"/>
                <a:gd name="T64" fmla="*/ 0 w 54"/>
                <a:gd name="T65" fmla="*/ 23 h 53"/>
                <a:gd name="T66" fmla="*/ 0 w 54"/>
                <a:gd name="T67" fmla="*/ 2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0" y="23"/>
                  </a:moveTo>
                  <a:lnTo>
                    <a:pt x="1" y="18"/>
                  </a:lnTo>
                  <a:lnTo>
                    <a:pt x="3" y="13"/>
                  </a:lnTo>
                  <a:lnTo>
                    <a:pt x="5" y="9"/>
                  </a:lnTo>
                  <a:lnTo>
                    <a:pt x="9" y="5"/>
                  </a:lnTo>
                  <a:lnTo>
                    <a:pt x="13" y="3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2" y="1"/>
                  </a:lnTo>
                  <a:lnTo>
                    <a:pt x="37" y="3"/>
                  </a:lnTo>
                  <a:lnTo>
                    <a:pt x="41" y="6"/>
                  </a:lnTo>
                  <a:lnTo>
                    <a:pt x="45" y="8"/>
                  </a:lnTo>
                  <a:lnTo>
                    <a:pt x="48" y="12"/>
                  </a:lnTo>
                  <a:lnTo>
                    <a:pt x="51" y="15"/>
                  </a:lnTo>
                  <a:lnTo>
                    <a:pt x="52" y="21"/>
                  </a:lnTo>
                  <a:lnTo>
                    <a:pt x="53" y="27"/>
                  </a:lnTo>
                  <a:lnTo>
                    <a:pt x="51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3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3" y="40"/>
                  </a:lnTo>
                  <a:lnTo>
                    <a:pt x="1" y="36"/>
                  </a:lnTo>
                  <a:lnTo>
                    <a:pt x="0" y="30"/>
                  </a:lnTo>
                  <a:lnTo>
                    <a:pt x="0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9" name="Group 42">
            <a:extLst>
              <a:ext uri="{FF2B5EF4-FFF2-40B4-BE49-F238E27FC236}">
                <a16:creationId xmlns:a16="http://schemas.microsoft.com/office/drawing/2014/main" id="{1D3698A4-D59F-EF41-8F11-B655E8A9C7E0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200" name="Line 43">
              <a:extLst>
                <a:ext uri="{FF2B5EF4-FFF2-40B4-BE49-F238E27FC236}">
                  <a16:creationId xmlns:a16="http://schemas.microsoft.com/office/drawing/2014/main" id="{D3204FAF-241F-0C4D-AE57-4A9A25376C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B8F43DB3-6EE9-EC47-8E4B-DC5DABE7A4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45">
              <a:extLst>
                <a:ext uri="{FF2B5EF4-FFF2-40B4-BE49-F238E27FC236}">
                  <a16:creationId xmlns:a16="http://schemas.microsoft.com/office/drawing/2014/main" id="{DD40339A-7CBA-DB44-B741-41D0F136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3" name="Group 46">
            <a:extLst>
              <a:ext uri="{FF2B5EF4-FFF2-40B4-BE49-F238E27FC236}">
                <a16:creationId xmlns:a16="http://schemas.microsoft.com/office/drawing/2014/main" id="{AFF6F4E2-BDFF-774B-92EB-D09CCF3410D2}"/>
              </a:ext>
            </a:extLst>
          </p:cNvPr>
          <p:cNvGrpSpPr>
            <a:grpSpLocks/>
          </p:cNvGrpSpPr>
          <p:nvPr/>
        </p:nvGrpSpPr>
        <p:grpSpPr bwMode="auto">
          <a:xfrm>
            <a:off x="6051550" y="3151188"/>
            <a:ext cx="636588" cy="169862"/>
            <a:chOff x="5829" y="2576"/>
            <a:chExt cx="441" cy="121"/>
          </a:xfrm>
        </p:grpSpPr>
        <p:sp>
          <p:nvSpPr>
            <p:cNvPr id="204" name="Line 47">
              <a:extLst>
                <a:ext uri="{FF2B5EF4-FFF2-40B4-BE49-F238E27FC236}">
                  <a16:creationId xmlns:a16="http://schemas.microsoft.com/office/drawing/2014/main" id="{A8222AD7-94D4-654A-84A4-0D78B7EC7A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FBDA5132-77DA-CD40-BC37-225E64CE48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49">
              <a:extLst>
                <a:ext uri="{FF2B5EF4-FFF2-40B4-BE49-F238E27FC236}">
                  <a16:creationId xmlns:a16="http://schemas.microsoft.com/office/drawing/2014/main" id="{C3E6BD88-5590-8D46-A87F-04856C26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7" name="Group 50">
            <a:extLst>
              <a:ext uri="{FF2B5EF4-FFF2-40B4-BE49-F238E27FC236}">
                <a16:creationId xmlns:a16="http://schemas.microsoft.com/office/drawing/2014/main" id="{08BA7EF3-F88F-A34A-9054-9E77A16B6676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208" name="Line 51">
              <a:extLst>
                <a:ext uri="{FF2B5EF4-FFF2-40B4-BE49-F238E27FC236}">
                  <a16:creationId xmlns:a16="http://schemas.microsoft.com/office/drawing/2014/main" id="{17E08603-257C-BD41-AD2B-6C40DBA6FC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221B25B5-182A-D84E-9415-DA97D35A5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53">
              <a:extLst>
                <a:ext uri="{FF2B5EF4-FFF2-40B4-BE49-F238E27FC236}">
                  <a16:creationId xmlns:a16="http://schemas.microsoft.com/office/drawing/2014/main" id="{30BEFAB6-73D4-3C44-ACA0-2F0C95508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1" name="Group 54">
            <a:extLst>
              <a:ext uri="{FF2B5EF4-FFF2-40B4-BE49-F238E27FC236}">
                <a16:creationId xmlns:a16="http://schemas.microsoft.com/office/drawing/2014/main" id="{356468A6-6BA8-9E4D-8858-A0EF5DEEECD2}"/>
              </a:ext>
            </a:extLst>
          </p:cNvPr>
          <p:cNvGrpSpPr>
            <a:grpSpLocks/>
          </p:cNvGrpSpPr>
          <p:nvPr/>
        </p:nvGrpSpPr>
        <p:grpSpPr bwMode="auto">
          <a:xfrm>
            <a:off x="2759075" y="4994275"/>
            <a:ext cx="1728788" cy="173038"/>
            <a:chOff x="3547" y="3892"/>
            <a:chExt cx="1198" cy="123"/>
          </a:xfrm>
        </p:grpSpPr>
        <p:sp>
          <p:nvSpPr>
            <p:cNvPr id="212" name="Line 55">
              <a:extLst>
                <a:ext uri="{FF2B5EF4-FFF2-40B4-BE49-F238E27FC236}">
                  <a16:creationId xmlns:a16="http://schemas.microsoft.com/office/drawing/2014/main" id="{9499C0F5-981A-A741-AF13-21169959E6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00" y="3918"/>
              <a:ext cx="1091" cy="6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0B50DA69-B7D4-AD4A-B78A-B0AE6765B8A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7" y="3892"/>
              <a:ext cx="54" cy="53"/>
            </a:xfrm>
            <a:custGeom>
              <a:avLst/>
              <a:gdLst>
                <a:gd name="T0" fmla="*/ 1 w 54"/>
                <a:gd name="T1" fmla="*/ 24 h 53"/>
                <a:gd name="T2" fmla="*/ 1 w 54"/>
                <a:gd name="T3" fmla="*/ 18 h 53"/>
                <a:gd name="T4" fmla="*/ 3 w 54"/>
                <a:gd name="T5" fmla="*/ 13 h 53"/>
                <a:gd name="T6" fmla="*/ 6 w 54"/>
                <a:gd name="T7" fmla="*/ 10 h 53"/>
                <a:gd name="T8" fmla="*/ 9 w 54"/>
                <a:gd name="T9" fmla="*/ 6 h 53"/>
                <a:gd name="T10" fmla="*/ 13 w 54"/>
                <a:gd name="T11" fmla="*/ 4 h 53"/>
                <a:gd name="T12" fmla="*/ 18 w 54"/>
                <a:gd name="T13" fmla="*/ 2 h 53"/>
                <a:gd name="T14" fmla="*/ 22 w 54"/>
                <a:gd name="T15" fmla="*/ 1 h 53"/>
                <a:gd name="T16" fmla="*/ 28 w 54"/>
                <a:gd name="T17" fmla="*/ 0 h 53"/>
                <a:gd name="T18" fmla="*/ 33 w 54"/>
                <a:gd name="T19" fmla="*/ 2 h 53"/>
                <a:gd name="T20" fmla="*/ 37 w 54"/>
                <a:gd name="T21" fmla="*/ 3 h 53"/>
                <a:gd name="T22" fmla="*/ 41 w 54"/>
                <a:gd name="T23" fmla="*/ 6 h 53"/>
                <a:gd name="T24" fmla="*/ 46 w 54"/>
                <a:gd name="T25" fmla="*/ 8 h 53"/>
                <a:gd name="T26" fmla="*/ 48 w 54"/>
                <a:gd name="T27" fmla="*/ 12 h 53"/>
                <a:gd name="T28" fmla="*/ 51 w 54"/>
                <a:gd name="T29" fmla="*/ 16 h 53"/>
                <a:gd name="T30" fmla="*/ 52 w 54"/>
                <a:gd name="T31" fmla="*/ 22 h 53"/>
                <a:gd name="T32" fmla="*/ 53 w 54"/>
                <a:gd name="T33" fmla="*/ 27 h 53"/>
                <a:gd name="T34" fmla="*/ 51 w 54"/>
                <a:gd name="T35" fmla="*/ 34 h 53"/>
                <a:gd name="T36" fmla="*/ 50 w 54"/>
                <a:gd name="T37" fmla="*/ 38 h 53"/>
                <a:gd name="T38" fmla="*/ 47 w 54"/>
                <a:gd name="T39" fmla="*/ 43 h 53"/>
                <a:gd name="T40" fmla="*/ 43 w 54"/>
                <a:gd name="T41" fmla="*/ 46 h 53"/>
                <a:gd name="T42" fmla="*/ 39 w 54"/>
                <a:gd name="T43" fmla="*/ 49 h 53"/>
                <a:gd name="T44" fmla="*/ 35 w 54"/>
                <a:gd name="T45" fmla="*/ 51 h 53"/>
                <a:gd name="T46" fmla="*/ 30 w 54"/>
                <a:gd name="T47" fmla="*/ 52 h 53"/>
                <a:gd name="T48" fmla="*/ 25 w 54"/>
                <a:gd name="T49" fmla="*/ 51 h 53"/>
                <a:gd name="T50" fmla="*/ 20 w 54"/>
                <a:gd name="T51" fmla="*/ 51 h 53"/>
                <a:gd name="T52" fmla="*/ 15 w 54"/>
                <a:gd name="T53" fmla="*/ 50 h 53"/>
                <a:gd name="T54" fmla="*/ 10 w 54"/>
                <a:gd name="T55" fmla="*/ 47 h 53"/>
                <a:gd name="T56" fmla="*/ 7 w 54"/>
                <a:gd name="T57" fmla="*/ 44 h 53"/>
                <a:gd name="T58" fmla="*/ 4 w 54"/>
                <a:gd name="T59" fmla="*/ 41 h 53"/>
                <a:gd name="T60" fmla="*/ 2 w 54"/>
                <a:gd name="T61" fmla="*/ 36 h 53"/>
                <a:gd name="T62" fmla="*/ 0 w 54"/>
                <a:gd name="T63" fmla="*/ 30 h 53"/>
                <a:gd name="T64" fmla="*/ 1 w 54"/>
                <a:gd name="T65" fmla="*/ 24 h 53"/>
                <a:gd name="T66" fmla="*/ 1 w 54"/>
                <a:gd name="T67" fmla="*/ 2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4"/>
                  </a:moveTo>
                  <a:lnTo>
                    <a:pt x="1" y="18"/>
                  </a:lnTo>
                  <a:lnTo>
                    <a:pt x="3" y="13"/>
                  </a:lnTo>
                  <a:lnTo>
                    <a:pt x="6" y="10"/>
                  </a:lnTo>
                  <a:lnTo>
                    <a:pt x="9" y="6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1" y="6"/>
                  </a:lnTo>
                  <a:lnTo>
                    <a:pt x="46" y="8"/>
                  </a:lnTo>
                  <a:lnTo>
                    <a:pt x="48" y="12"/>
                  </a:lnTo>
                  <a:lnTo>
                    <a:pt x="51" y="16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1" y="34"/>
                  </a:lnTo>
                  <a:lnTo>
                    <a:pt x="50" y="38"/>
                  </a:lnTo>
                  <a:lnTo>
                    <a:pt x="47" y="43"/>
                  </a:lnTo>
                  <a:lnTo>
                    <a:pt x="43" y="46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0" y="52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7"/>
                  </a:lnTo>
                  <a:lnTo>
                    <a:pt x="7" y="44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0"/>
                  </a:lnTo>
                  <a:lnTo>
                    <a:pt x="1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57">
              <a:extLst>
                <a:ext uri="{FF2B5EF4-FFF2-40B4-BE49-F238E27FC236}">
                  <a16:creationId xmlns:a16="http://schemas.microsoft.com/office/drawing/2014/main" id="{BEB4D2C3-9D61-0043-9CFB-20FB8F39CD4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1" y="3961"/>
              <a:ext cx="54" cy="54"/>
            </a:xfrm>
            <a:custGeom>
              <a:avLst/>
              <a:gdLst>
                <a:gd name="T0" fmla="*/ 0 w 54"/>
                <a:gd name="T1" fmla="*/ 24 h 54"/>
                <a:gd name="T2" fmla="*/ 1 w 54"/>
                <a:gd name="T3" fmla="*/ 19 h 54"/>
                <a:gd name="T4" fmla="*/ 3 w 54"/>
                <a:gd name="T5" fmla="*/ 14 h 54"/>
                <a:gd name="T6" fmla="*/ 5 w 54"/>
                <a:gd name="T7" fmla="*/ 10 h 54"/>
                <a:gd name="T8" fmla="*/ 9 w 54"/>
                <a:gd name="T9" fmla="*/ 6 h 54"/>
                <a:gd name="T10" fmla="*/ 13 w 54"/>
                <a:gd name="T11" fmla="*/ 4 h 54"/>
                <a:gd name="T12" fmla="*/ 17 w 54"/>
                <a:gd name="T13" fmla="*/ 2 h 54"/>
                <a:gd name="T14" fmla="*/ 22 w 54"/>
                <a:gd name="T15" fmla="*/ 1 h 54"/>
                <a:gd name="T16" fmla="*/ 28 w 54"/>
                <a:gd name="T17" fmla="*/ 0 h 54"/>
                <a:gd name="T18" fmla="*/ 32 w 54"/>
                <a:gd name="T19" fmla="*/ 2 h 54"/>
                <a:gd name="T20" fmla="*/ 37 w 54"/>
                <a:gd name="T21" fmla="*/ 3 h 54"/>
                <a:gd name="T22" fmla="*/ 41 w 54"/>
                <a:gd name="T23" fmla="*/ 6 h 54"/>
                <a:gd name="T24" fmla="*/ 45 w 54"/>
                <a:gd name="T25" fmla="*/ 8 h 54"/>
                <a:gd name="T26" fmla="*/ 48 w 54"/>
                <a:gd name="T27" fmla="*/ 12 h 54"/>
                <a:gd name="T28" fmla="*/ 50 w 54"/>
                <a:gd name="T29" fmla="*/ 16 h 54"/>
                <a:gd name="T30" fmla="*/ 51 w 54"/>
                <a:gd name="T31" fmla="*/ 22 h 54"/>
                <a:gd name="T32" fmla="*/ 53 w 54"/>
                <a:gd name="T33" fmla="*/ 27 h 54"/>
                <a:gd name="T34" fmla="*/ 51 w 54"/>
                <a:gd name="T35" fmla="*/ 34 h 54"/>
                <a:gd name="T36" fmla="*/ 49 w 54"/>
                <a:gd name="T37" fmla="*/ 39 h 54"/>
                <a:gd name="T38" fmla="*/ 46 w 54"/>
                <a:gd name="T39" fmla="*/ 43 h 54"/>
                <a:gd name="T40" fmla="*/ 43 w 54"/>
                <a:gd name="T41" fmla="*/ 47 h 54"/>
                <a:gd name="T42" fmla="*/ 38 w 54"/>
                <a:gd name="T43" fmla="*/ 50 h 54"/>
                <a:gd name="T44" fmla="*/ 34 w 54"/>
                <a:gd name="T45" fmla="*/ 52 h 54"/>
                <a:gd name="T46" fmla="*/ 29 w 54"/>
                <a:gd name="T47" fmla="*/ 53 h 54"/>
                <a:gd name="T48" fmla="*/ 25 w 54"/>
                <a:gd name="T49" fmla="*/ 52 h 54"/>
                <a:gd name="T50" fmla="*/ 19 w 54"/>
                <a:gd name="T51" fmla="*/ 52 h 54"/>
                <a:gd name="T52" fmla="*/ 15 w 54"/>
                <a:gd name="T53" fmla="*/ 51 h 54"/>
                <a:gd name="T54" fmla="*/ 10 w 54"/>
                <a:gd name="T55" fmla="*/ 48 h 54"/>
                <a:gd name="T56" fmla="*/ 7 w 54"/>
                <a:gd name="T57" fmla="*/ 44 h 54"/>
                <a:gd name="T58" fmla="*/ 3 w 54"/>
                <a:gd name="T59" fmla="*/ 41 h 54"/>
                <a:gd name="T60" fmla="*/ 1 w 54"/>
                <a:gd name="T61" fmla="*/ 37 h 54"/>
                <a:gd name="T62" fmla="*/ 0 w 54"/>
                <a:gd name="T63" fmla="*/ 31 h 54"/>
                <a:gd name="T64" fmla="*/ 0 w 54"/>
                <a:gd name="T65" fmla="*/ 24 h 54"/>
                <a:gd name="T66" fmla="*/ 0 w 54"/>
                <a:gd name="T67" fmla="*/ 24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0" y="24"/>
                  </a:moveTo>
                  <a:lnTo>
                    <a:pt x="1" y="19"/>
                  </a:lnTo>
                  <a:lnTo>
                    <a:pt x="3" y="14"/>
                  </a:lnTo>
                  <a:lnTo>
                    <a:pt x="5" y="10"/>
                  </a:lnTo>
                  <a:lnTo>
                    <a:pt x="9" y="6"/>
                  </a:lnTo>
                  <a:lnTo>
                    <a:pt x="13" y="4"/>
                  </a:lnTo>
                  <a:lnTo>
                    <a:pt x="17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2" y="2"/>
                  </a:lnTo>
                  <a:lnTo>
                    <a:pt x="37" y="3"/>
                  </a:lnTo>
                  <a:lnTo>
                    <a:pt x="41" y="6"/>
                  </a:lnTo>
                  <a:lnTo>
                    <a:pt x="45" y="8"/>
                  </a:lnTo>
                  <a:lnTo>
                    <a:pt x="48" y="12"/>
                  </a:lnTo>
                  <a:lnTo>
                    <a:pt x="50" y="16"/>
                  </a:lnTo>
                  <a:lnTo>
                    <a:pt x="51" y="22"/>
                  </a:lnTo>
                  <a:lnTo>
                    <a:pt x="53" y="27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6" y="43"/>
                  </a:lnTo>
                  <a:lnTo>
                    <a:pt x="43" y="47"/>
                  </a:lnTo>
                  <a:lnTo>
                    <a:pt x="38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5" y="52"/>
                  </a:lnTo>
                  <a:lnTo>
                    <a:pt x="19" y="52"/>
                  </a:lnTo>
                  <a:lnTo>
                    <a:pt x="15" y="51"/>
                  </a:lnTo>
                  <a:lnTo>
                    <a:pt x="10" y="48"/>
                  </a:lnTo>
                  <a:lnTo>
                    <a:pt x="7" y="44"/>
                  </a:lnTo>
                  <a:lnTo>
                    <a:pt x="3" y="41"/>
                  </a:lnTo>
                  <a:lnTo>
                    <a:pt x="1" y="37"/>
                  </a:lnTo>
                  <a:lnTo>
                    <a:pt x="0" y="31"/>
                  </a:lnTo>
                  <a:lnTo>
                    <a:pt x="0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5" name="Group 58">
            <a:extLst>
              <a:ext uri="{FF2B5EF4-FFF2-40B4-BE49-F238E27FC236}">
                <a16:creationId xmlns:a16="http://schemas.microsoft.com/office/drawing/2014/main" id="{7B91764F-4524-0D47-9765-7B7103900104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216" name="Line 59">
              <a:extLst>
                <a:ext uri="{FF2B5EF4-FFF2-40B4-BE49-F238E27FC236}">
                  <a16:creationId xmlns:a16="http://schemas.microsoft.com/office/drawing/2014/main" id="{1F1DF9E6-1E88-664A-90F9-DDA17BD516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E6D1F757-75AF-3644-9D24-64B6AEC7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61">
              <a:extLst>
                <a:ext uri="{FF2B5EF4-FFF2-40B4-BE49-F238E27FC236}">
                  <a16:creationId xmlns:a16="http://schemas.microsoft.com/office/drawing/2014/main" id="{2EC2E369-C30C-754E-83DC-2B2B9D4F6B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9" name="Text Box 62">
            <a:extLst>
              <a:ext uri="{FF2B5EF4-FFF2-40B4-BE49-F238E27FC236}">
                <a16:creationId xmlns:a16="http://schemas.microsoft.com/office/drawing/2014/main" id="{34F6BE3B-E9D0-CD4B-A91A-47CAA5890C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5D5E4196-610F-1441-BFC1-122DD5876E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6A54B845-C272-4749-A435-FA7DEB408B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24964989-2FF0-8E46-8D3B-5D396EEC02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24375" y="5010150"/>
            <a:ext cx="217488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05716A0E-80B7-F449-993B-36A56C7029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BA7B0649-41D7-E84C-85F2-8397A243F2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1545A43B-F3BB-B542-8652-DFCBBFE450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28BDB429-9290-5146-BDC0-BEAD397E1C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5650" y="30353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9DFDA43D-C35C-264D-9039-832CF5D16D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A9158057-911C-FA49-BA67-B3ABCA7A87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5138" y="5156200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9" name="Text Box 72">
            <a:extLst>
              <a:ext uri="{FF2B5EF4-FFF2-40B4-BE49-F238E27FC236}">
                <a16:creationId xmlns:a16="http://schemas.microsoft.com/office/drawing/2014/main" id="{09B04269-84C1-5048-B758-17231F2D13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0" name="Text Box 73">
            <a:extLst>
              <a:ext uri="{FF2B5EF4-FFF2-40B4-BE49-F238E27FC236}">
                <a16:creationId xmlns:a16="http://schemas.microsoft.com/office/drawing/2014/main" id="{9A5714B9-58DB-D445-AE5A-F4CDF5B116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31" name="Group 74">
            <a:extLst>
              <a:ext uri="{FF2B5EF4-FFF2-40B4-BE49-F238E27FC236}">
                <a16:creationId xmlns:a16="http://schemas.microsoft.com/office/drawing/2014/main" id="{95B726B9-1037-4A43-A0A4-452CAD256D92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232" name="Line 75">
              <a:extLst>
                <a:ext uri="{FF2B5EF4-FFF2-40B4-BE49-F238E27FC236}">
                  <a16:creationId xmlns:a16="http://schemas.microsoft.com/office/drawing/2014/main" id="{985EF5A6-30AE-8C4C-824E-33A53E736D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3" name="Freeform 76">
              <a:extLst>
                <a:ext uri="{FF2B5EF4-FFF2-40B4-BE49-F238E27FC236}">
                  <a16:creationId xmlns:a16="http://schemas.microsoft.com/office/drawing/2014/main" id="{582A769F-90B8-164A-AAC2-AF2EEA2013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Freeform 77">
              <a:extLst>
                <a:ext uri="{FF2B5EF4-FFF2-40B4-BE49-F238E27FC236}">
                  <a16:creationId xmlns:a16="http://schemas.microsoft.com/office/drawing/2014/main" id="{68A05227-0048-B040-A82F-5FF6BF4F3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5" name="Text Box 78">
            <a:extLst>
              <a:ext uri="{FF2B5EF4-FFF2-40B4-BE49-F238E27FC236}">
                <a16:creationId xmlns:a16="http://schemas.microsoft.com/office/drawing/2014/main" id="{E324104F-F96C-954E-B314-7692A6C453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CC76E980-9421-C243-B734-3DDEC1CD5E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F6D89A53-62AA-0E77-B6AE-4DFA8A871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9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340C-EF82-2A4A-A6DA-576E2774D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6 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983AA858-AAD8-8B43-A680-7D466F2A90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Line 3">
            <a:extLst>
              <a:ext uri="{FF2B5EF4-FFF2-40B4-BE49-F238E27FC236}">
                <a16:creationId xmlns:a16="http://schemas.microsoft.com/office/drawing/2014/main" id="{F49B06D6-6A10-6F40-BDE8-0A502192A7C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4741408F-1A8E-5D44-88A3-CCC171FA785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0A365095-2DEE-244A-8540-CFE045B241D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A3D5B43D-E77A-2B4F-ABCE-6210961A3B0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81E8D101-2AC0-604E-BA8E-DBBAAFEA4FA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C9C54C8F-4296-1C41-8E2E-3DDDF1188C2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78992F61-43A6-B744-BFFF-AC81FD7F6CF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EF1A27B5-FA2D-B245-975D-D92CC4939DB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30D66A2E-1525-1146-BAD8-8B05730D823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D66E43E3-250A-6040-89ED-7F73A6FD025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F877E559-35E3-C044-82C3-0067042B6EC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FACDA386-BA41-9749-90D1-E0A0BCEC65F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7700" y="2898775"/>
            <a:ext cx="319088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C8E6C55F-ED18-F149-8F92-3459BE8171E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F5C12E7B-16DC-834F-81D7-9EE210FBE07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7" name="AutoShape 17">
            <a:extLst>
              <a:ext uri="{FF2B5EF4-FFF2-40B4-BE49-F238E27FC236}">
                <a16:creationId xmlns:a16="http://schemas.microsoft.com/office/drawing/2014/main" id="{BDC9FD7E-5A60-2D4F-85D5-5E96D2970EE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8" name="Group 18">
            <a:extLst>
              <a:ext uri="{FF2B5EF4-FFF2-40B4-BE49-F238E27FC236}">
                <a16:creationId xmlns:a16="http://schemas.microsoft.com/office/drawing/2014/main" id="{73E8A3AE-595B-A143-B097-EED1E16093F1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9" name="Line 19">
              <a:extLst>
                <a:ext uri="{FF2B5EF4-FFF2-40B4-BE49-F238E27FC236}">
                  <a16:creationId xmlns:a16="http://schemas.microsoft.com/office/drawing/2014/main" id="{9349F550-A4F1-2945-9294-F87CBD214FF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CC87B6F1-9244-3C40-AA55-27EF1DC51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21">
              <a:extLst>
                <a:ext uri="{FF2B5EF4-FFF2-40B4-BE49-F238E27FC236}">
                  <a16:creationId xmlns:a16="http://schemas.microsoft.com/office/drawing/2014/main" id="{29E687E3-AE68-7F47-8E09-3F857ED5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2" name="Group 22">
            <a:extLst>
              <a:ext uri="{FF2B5EF4-FFF2-40B4-BE49-F238E27FC236}">
                <a16:creationId xmlns:a16="http://schemas.microsoft.com/office/drawing/2014/main" id="{318D0FA8-2B49-5E46-85F4-24333A509BA1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3" name="Line 23">
              <a:extLst>
                <a:ext uri="{FF2B5EF4-FFF2-40B4-BE49-F238E27FC236}">
                  <a16:creationId xmlns:a16="http://schemas.microsoft.com/office/drawing/2014/main" id="{CD7013E2-D206-E941-BB7E-057F3665C07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D54AD255-DD83-5C42-B597-B4BFC1CDA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44A49C4F-FD92-F340-A25C-451F6F546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6" name="Group 26">
            <a:extLst>
              <a:ext uri="{FF2B5EF4-FFF2-40B4-BE49-F238E27FC236}">
                <a16:creationId xmlns:a16="http://schemas.microsoft.com/office/drawing/2014/main" id="{0CCE6819-BAB5-5E49-A806-C4EC1FD3E05C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7" name="Line 27">
              <a:extLst>
                <a:ext uri="{FF2B5EF4-FFF2-40B4-BE49-F238E27FC236}">
                  <a16:creationId xmlns:a16="http://schemas.microsoft.com/office/drawing/2014/main" id="{FD542727-7FE3-D647-84BC-6649CF8EE8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682D2748-406D-7146-96A9-D86BDA71F7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ACB24584-AD53-124A-841C-8F0586912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" name="Group 30">
            <a:extLst>
              <a:ext uri="{FF2B5EF4-FFF2-40B4-BE49-F238E27FC236}">
                <a16:creationId xmlns:a16="http://schemas.microsoft.com/office/drawing/2014/main" id="{4B0F0DB5-58F5-E04F-BDC7-D63C00788606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160713"/>
            <a:ext cx="2444750" cy="1150937"/>
            <a:chOff x="3911" y="2583"/>
            <a:chExt cx="1693" cy="821"/>
          </a:xfrm>
        </p:grpSpPr>
        <p:sp>
          <p:nvSpPr>
            <p:cNvPr id="111" name="Line 31">
              <a:extLst>
                <a:ext uri="{FF2B5EF4-FFF2-40B4-BE49-F238E27FC236}">
                  <a16:creationId xmlns:a16="http://schemas.microsoft.com/office/drawing/2014/main" id="{32AD6759-9A5E-C846-8EBC-1B96834710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13D8CD6E-D3E3-2C4F-8EC4-E47E02451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1955E618-DBAD-0E4C-8748-80651BBB82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4" name="Group 34">
            <a:extLst>
              <a:ext uri="{FF2B5EF4-FFF2-40B4-BE49-F238E27FC236}">
                <a16:creationId xmlns:a16="http://schemas.microsoft.com/office/drawing/2014/main" id="{1E1AC0DF-E089-DC4F-BF74-F1F93B817728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15" name="Line 35">
              <a:extLst>
                <a:ext uri="{FF2B5EF4-FFF2-40B4-BE49-F238E27FC236}">
                  <a16:creationId xmlns:a16="http://schemas.microsoft.com/office/drawing/2014/main" id="{1F8E5C22-FDD7-0149-BCCD-04F4CEE4318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1A1BD026-796A-1F4B-AD26-7C7463BD8A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27094254-4001-CE40-9E8B-435ACC678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8" name="Group 38">
            <a:extLst>
              <a:ext uri="{FF2B5EF4-FFF2-40B4-BE49-F238E27FC236}">
                <a16:creationId xmlns:a16="http://schemas.microsoft.com/office/drawing/2014/main" id="{A6E1A94B-68D3-4044-9C60-0A01CCE7D2BA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19" name="Line 39">
              <a:extLst>
                <a:ext uri="{FF2B5EF4-FFF2-40B4-BE49-F238E27FC236}">
                  <a16:creationId xmlns:a16="http://schemas.microsoft.com/office/drawing/2014/main" id="{ADEDB2A1-6EE3-C04B-8C78-65EDF27C4D8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BC409803-4BE7-9946-8C1E-FED8F1B324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A831AFEC-1659-E144-A555-39D7AEE39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2" name="Group 42">
            <a:extLst>
              <a:ext uri="{FF2B5EF4-FFF2-40B4-BE49-F238E27FC236}">
                <a16:creationId xmlns:a16="http://schemas.microsoft.com/office/drawing/2014/main" id="{A9998EC0-5443-D046-B6E0-F3F4D6470BAE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3" name="Line 43">
              <a:extLst>
                <a:ext uri="{FF2B5EF4-FFF2-40B4-BE49-F238E27FC236}">
                  <a16:creationId xmlns:a16="http://schemas.microsoft.com/office/drawing/2014/main" id="{DCAF3C98-1E86-C543-A99A-6C11B0CB9E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22672C9E-B305-FC42-A441-48E0EC85F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45">
              <a:extLst>
                <a:ext uri="{FF2B5EF4-FFF2-40B4-BE49-F238E27FC236}">
                  <a16:creationId xmlns:a16="http://schemas.microsoft.com/office/drawing/2014/main" id="{F8CBCF64-ACBB-934E-80E7-3D34130886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6" name="Group 46">
            <a:extLst>
              <a:ext uri="{FF2B5EF4-FFF2-40B4-BE49-F238E27FC236}">
                <a16:creationId xmlns:a16="http://schemas.microsoft.com/office/drawing/2014/main" id="{C351AEB2-54E6-394D-9BB6-93C1E6FCE332}"/>
              </a:ext>
            </a:extLst>
          </p:cNvPr>
          <p:cNvGrpSpPr>
            <a:grpSpLocks/>
          </p:cNvGrpSpPr>
          <p:nvPr/>
        </p:nvGrpSpPr>
        <p:grpSpPr bwMode="auto">
          <a:xfrm>
            <a:off x="6051550" y="3151188"/>
            <a:ext cx="636588" cy="169862"/>
            <a:chOff x="5829" y="2576"/>
            <a:chExt cx="441" cy="121"/>
          </a:xfrm>
        </p:grpSpPr>
        <p:sp>
          <p:nvSpPr>
            <p:cNvPr id="127" name="Line 47">
              <a:extLst>
                <a:ext uri="{FF2B5EF4-FFF2-40B4-BE49-F238E27FC236}">
                  <a16:creationId xmlns:a16="http://schemas.microsoft.com/office/drawing/2014/main" id="{8AE4DE79-3FAE-5A4C-86F0-F044121073B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F1A21596-21E5-9D48-BE8F-C8882A2CE5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EAAC6B98-3B28-F049-969C-C126E3F47D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0" name="Group 50">
            <a:extLst>
              <a:ext uri="{FF2B5EF4-FFF2-40B4-BE49-F238E27FC236}">
                <a16:creationId xmlns:a16="http://schemas.microsoft.com/office/drawing/2014/main" id="{D1AA3E7E-F394-2341-B140-A6C80EBD15A4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131" name="Line 51">
              <a:extLst>
                <a:ext uri="{FF2B5EF4-FFF2-40B4-BE49-F238E27FC236}">
                  <a16:creationId xmlns:a16="http://schemas.microsoft.com/office/drawing/2014/main" id="{B067EFCC-627D-394E-9AA2-4F9668BB6E5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535E96EC-98BC-554D-9A66-69032C580E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53">
              <a:extLst>
                <a:ext uri="{FF2B5EF4-FFF2-40B4-BE49-F238E27FC236}">
                  <a16:creationId xmlns:a16="http://schemas.microsoft.com/office/drawing/2014/main" id="{87CCF0D2-23AF-944B-8BF8-82730837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" name="Group 54">
            <a:extLst>
              <a:ext uri="{FF2B5EF4-FFF2-40B4-BE49-F238E27FC236}">
                <a16:creationId xmlns:a16="http://schemas.microsoft.com/office/drawing/2014/main" id="{917AC9AD-4572-B543-BA9C-89387F2149FB}"/>
              </a:ext>
            </a:extLst>
          </p:cNvPr>
          <p:cNvGrpSpPr>
            <a:grpSpLocks/>
          </p:cNvGrpSpPr>
          <p:nvPr/>
        </p:nvGrpSpPr>
        <p:grpSpPr bwMode="auto">
          <a:xfrm>
            <a:off x="2759075" y="4954588"/>
            <a:ext cx="2079625" cy="109537"/>
            <a:chOff x="3548" y="3864"/>
            <a:chExt cx="1441" cy="78"/>
          </a:xfrm>
        </p:grpSpPr>
        <p:sp>
          <p:nvSpPr>
            <p:cNvPr id="135" name="Line 55">
              <a:extLst>
                <a:ext uri="{FF2B5EF4-FFF2-40B4-BE49-F238E27FC236}">
                  <a16:creationId xmlns:a16="http://schemas.microsoft.com/office/drawing/2014/main" id="{46D514CB-D240-664D-86C9-A58B16912FA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00" y="3889"/>
              <a:ext cx="1336" cy="2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DF669250-F72C-964C-8454-7A85A3D724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8" y="3890"/>
              <a:ext cx="53" cy="52"/>
            </a:xfrm>
            <a:custGeom>
              <a:avLst/>
              <a:gdLst>
                <a:gd name="T0" fmla="*/ 0 w 53"/>
                <a:gd name="T1" fmla="*/ 26 h 52"/>
                <a:gd name="T2" fmla="*/ 0 w 53"/>
                <a:gd name="T3" fmla="*/ 20 h 52"/>
                <a:gd name="T4" fmla="*/ 1 w 53"/>
                <a:gd name="T5" fmla="*/ 14 h 52"/>
                <a:gd name="T6" fmla="*/ 4 w 53"/>
                <a:gd name="T7" fmla="*/ 11 h 52"/>
                <a:gd name="T8" fmla="*/ 7 w 53"/>
                <a:gd name="T9" fmla="*/ 7 h 52"/>
                <a:gd name="T10" fmla="*/ 10 w 53"/>
                <a:gd name="T11" fmla="*/ 5 h 52"/>
                <a:gd name="T12" fmla="*/ 15 w 53"/>
                <a:gd name="T13" fmla="*/ 2 h 52"/>
                <a:gd name="T14" fmla="*/ 20 w 53"/>
                <a:gd name="T15" fmla="*/ 1 h 52"/>
                <a:gd name="T16" fmla="*/ 25 w 53"/>
                <a:gd name="T17" fmla="*/ 0 h 52"/>
                <a:gd name="T18" fmla="*/ 29 w 53"/>
                <a:gd name="T19" fmla="*/ 1 h 52"/>
                <a:gd name="T20" fmla="*/ 34 w 53"/>
                <a:gd name="T21" fmla="*/ 1 h 52"/>
                <a:gd name="T22" fmla="*/ 38 w 53"/>
                <a:gd name="T23" fmla="*/ 4 h 52"/>
                <a:gd name="T24" fmla="*/ 42 w 53"/>
                <a:gd name="T25" fmla="*/ 6 h 52"/>
                <a:gd name="T26" fmla="*/ 46 w 53"/>
                <a:gd name="T27" fmla="*/ 10 h 52"/>
                <a:gd name="T28" fmla="*/ 49 w 53"/>
                <a:gd name="T29" fmla="*/ 14 h 52"/>
                <a:gd name="T30" fmla="*/ 50 w 53"/>
                <a:gd name="T31" fmla="*/ 20 h 52"/>
                <a:gd name="T32" fmla="*/ 52 w 53"/>
                <a:gd name="T33" fmla="*/ 25 h 52"/>
                <a:gd name="T34" fmla="*/ 51 w 53"/>
                <a:gd name="T35" fmla="*/ 32 h 52"/>
                <a:gd name="T36" fmla="*/ 49 w 53"/>
                <a:gd name="T37" fmla="*/ 37 h 52"/>
                <a:gd name="T38" fmla="*/ 46 w 53"/>
                <a:gd name="T39" fmla="*/ 42 h 52"/>
                <a:gd name="T40" fmla="*/ 43 w 53"/>
                <a:gd name="T41" fmla="*/ 45 h 52"/>
                <a:gd name="T42" fmla="*/ 38 w 53"/>
                <a:gd name="T43" fmla="*/ 48 h 52"/>
                <a:gd name="T44" fmla="*/ 35 w 53"/>
                <a:gd name="T45" fmla="*/ 50 h 52"/>
                <a:gd name="T46" fmla="*/ 30 w 53"/>
                <a:gd name="T47" fmla="*/ 51 h 52"/>
                <a:gd name="T48" fmla="*/ 26 w 53"/>
                <a:gd name="T49" fmla="*/ 51 h 52"/>
                <a:gd name="T50" fmla="*/ 20 w 53"/>
                <a:gd name="T51" fmla="*/ 51 h 52"/>
                <a:gd name="T52" fmla="*/ 15 w 53"/>
                <a:gd name="T53" fmla="*/ 50 h 52"/>
                <a:gd name="T54" fmla="*/ 10 w 53"/>
                <a:gd name="T55" fmla="*/ 48 h 52"/>
                <a:gd name="T56" fmla="*/ 7 w 53"/>
                <a:gd name="T57" fmla="*/ 45 h 52"/>
                <a:gd name="T58" fmla="*/ 4 w 53"/>
                <a:gd name="T59" fmla="*/ 42 h 52"/>
                <a:gd name="T60" fmla="*/ 1 w 53"/>
                <a:gd name="T61" fmla="*/ 37 h 52"/>
                <a:gd name="T62" fmla="*/ 0 w 53"/>
                <a:gd name="T63" fmla="*/ 32 h 52"/>
                <a:gd name="T64" fmla="*/ 0 w 53"/>
                <a:gd name="T65" fmla="*/ 26 h 52"/>
                <a:gd name="T66" fmla="*/ 0 w 53"/>
                <a:gd name="T67" fmla="*/ 26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0" y="26"/>
                  </a:moveTo>
                  <a:lnTo>
                    <a:pt x="0" y="20"/>
                  </a:lnTo>
                  <a:lnTo>
                    <a:pt x="1" y="14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49" y="14"/>
                  </a:lnTo>
                  <a:lnTo>
                    <a:pt x="50" y="20"/>
                  </a:lnTo>
                  <a:lnTo>
                    <a:pt x="52" y="25"/>
                  </a:lnTo>
                  <a:lnTo>
                    <a:pt x="51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5" y="50"/>
                  </a:lnTo>
                  <a:lnTo>
                    <a:pt x="30" y="51"/>
                  </a:lnTo>
                  <a:lnTo>
                    <a:pt x="26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8"/>
                  </a:lnTo>
                  <a:lnTo>
                    <a:pt x="7" y="45"/>
                  </a:lnTo>
                  <a:lnTo>
                    <a:pt x="4" y="42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A6A997F6-53D3-AB48-B5FF-3D3543929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5" y="3864"/>
              <a:ext cx="54" cy="53"/>
            </a:xfrm>
            <a:custGeom>
              <a:avLst/>
              <a:gdLst>
                <a:gd name="T0" fmla="*/ 1 w 54"/>
                <a:gd name="T1" fmla="*/ 26 h 53"/>
                <a:gd name="T2" fmla="*/ 0 w 54"/>
                <a:gd name="T3" fmla="*/ 21 h 53"/>
                <a:gd name="T4" fmla="*/ 2 w 54"/>
                <a:gd name="T5" fmla="*/ 15 h 53"/>
                <a:gd name="T6" fmla="*/ 4 w 54"/>
                <a:gd name="T7" fmla="*/ 11 h 53"/>
                <a:gd name="T8" fmla="*/ 8 w 54"/>
                <a:gd name="T9" fmla="*/ 7 h 53"/>
                <a:gd name="T10" fmla="*/ 11 w 54"/>
                <a:gd name="T11" fmla="*/ 5 h 53"/>
                <a:gd name="T12" fmla="*/ 16 w 54"/>
                <a:gd name="T13" fmla="*/ 2 h 53"/>
                <a:gd name="T14" fmla="*/ 20 w 54"/>
                <a:gd name="T15" fmla="*/ 1 h 53"/>
                <a:gd name="T16" fmla="*/ 26 w 54"/>
                <a:gd name="T17" fmla="*/ 0 h 53"/>
                <a:gd name="T18" fmla="*/ 30 w 54"/>
                <a:gd name="T19" fmla="*/ 1 h 53"/>
                <a:gd name="T20" fmla="*/ 35 w 54"/>
                <a:gd name="T21" fmla="*/ 1 h 53"/>
                <a:gd name="T22" fmla="*/ 39 w 54"/>
                <a:gd name="T23" fmla="*/ 4 h 53"/>
                <a:gd name="T24" fmla="*/ 44 w 54"/>
                <a:gd name="T25" fmla="*/ 6 h 53"/>
                <a:gd name="T26" fmla="*/ 47 w 54"/>
                <a:gd name="T27" fmla="*/ 10 h 53"/>
                <a:gd name="T28" fmla="*/ 50 w 54"/>
                <a:gd name="T29" fmla="*/ 14 h 53"/>
                <a:gd name="T30" fmla="*/ 51 w 54"/>
                <a:gd name="T31" fmla="*/ 20 h 53"/>
                <a:gd name="T32" fmla="*/ 53 w 54"/>
                <a:gd name="T33" fmla="*/ 25 h 53"/>
                <a:gd name="T34" fmla="*/ 52 w 54"/>
                <a:gd name="T35" fmla="*/ 32 h 53"/>
                <a:gd name="T36" fmla="*/ 50 w 54"/>
                <a:gd name="T37" fmla="*/ 37 h 53"/>
                <a:gd name="T38" fmla="*/ 47 w 54"/>
                <a:gd name="T39" fmla="*/ 42 h 53"/>
                <a:gd name="T40" fmla="*/ 44 w 54"/>
                <a:gd name="T41" fmla="*/ 45 h 53"/>
                <a:gd name="T42" fmla="*/ 40 w 54"/>
                <a:gd name="T43" fmla="*/ 49 h 53"/>
                <a:gd name="T44" fmla="*/ 36 w 54"/>
                <a:gd name="T45" fmla="*/ 50 h 53"/>
                <a:gd name="T46" fmla="*/ 31 w 54"/>
                <a:gd name="T47" fmla="*/ 52 h 53"/>
                <a:gd name="T48" fmla="*/ 27 w 54"/>
                <a:gd name="T49" fmla="*/ 52 h 53"/>
                <a:gd name="T50" fmla="*/ 21 w 54"/>
                <a:gd name="T51" fmla="*/ 52 h 53"/>
                <a:gd name="T52" fmla="*/ 16 w 54"/>
                <a:gd name="T53" fmla="*/ 50 h 53"/>
                <a:gd name="T54" fmla="*/ 12 w 54"/>
                <a:gd name="T55" fmla="*/ 49 h 53"/>
                <a:gd name="T56" fmla="*/ 8 w 54"/>
                <a:gd name="T57" fmla="*/ 45 h 53"/>
                <a:gd name="T58" fmla="*/ 5 w 54"/>
                <a:gd name="T59" fmla="*/ 42 h 53"/>
                <a:gd name="T60" fmla="*/ 2 w 54"/>
                <a:gd name="T61" fmla="*/ 37 h 53"/>
                <a:gd name="T62" fmla="*/ 1 w 54"/>
                <a:gd name="T63" fmla="*/ 33 h 53"/>
                <a:gd name="T64" fmla="*/ 1 w 54"/>
                <a:gd name="T65" fmla="*/ 26 h 53"/>
                <a:gd name="T66" fmla="*/ 1 w 54"/>
                <a:gd name="T67" fmla="*/ 2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6"/>
                  </a:moveTo>
                  <a:lnTo>
                    <a:pt x="0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1" y="20"/>
                  </a:lnTo>
                  <a:lnTo>
                    <a:pt x="53" y="25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6" y="50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1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8" name="Group 58">
            <a:extLst>
              <a:ext uri="{FF2B5EF4-FFF2-40B4-BE49-F238E27FC236}">
                <a16:creationId xmlns:a16="http://schemas.microsoft.com/office/drawing/2014/main" id="{93610F66-F99B-EC41-B73D-3DBCA7BCA1FE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139" name="Line 59">
              <a:extLst>
                <a:ext uri="{FF2B5EF4-FFF2-40B4-BE49-F238E27FC236}">
                  <a16:creationId xmlns:a16="http://schemas.microsoft.com/office/drawing/2014/main" id="{7B32225E-527C-D647-A72F-855E343F0F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C02C39FE-3AB1-2545-9DE1-66B71BE70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Freeform 61">
              <a:extLst>
                <a:ext uri="{FF2B5EF4-FFF2-40B4-BE49-F238E27FC236}">
                  <a16:creationId xmlns:a16="http://schemas.microsoft.com/office/drawing/2014/main" id="{48D0C232-9B41-5943-98BE-282C1321B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2" name="Text Box 62">
            <a:extLst>
              <a:ext uri="{FF2B5EF4-FFF2-40B4-BE49-F238E27FC236}">
                <a16:creationId xmlns:a16="http://schemas.microsoft.com/office/drawing/2014/main" id="{EEECE46D-0003-B940-B1E7-CBBEBD1643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804D4D1B-B02F-F448-A12F-D6482E3C4C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6A8E8D38-2057-074A-B456-DC9CDC5A8B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8BB7422D-59CB-5C4F-A7CC-1DD12A4AEC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18B4EA61-00FF-804C-9DA2-A261829628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FA6087EB-A57C-4544-9499-D912388C8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2C324781-60B1-0E48-9A3F-F95358E8F3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A97E63BF-ED41-6A4B-9840-FD3FB98534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5650" y="30353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866FBB04-8F23-FD45-90D3-7192473DF8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30962957-856A-1240-BC08-EAE8E3A255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EE7D29C4-B41F-3D41-9279-F770214ABA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3" name="Text Box 73">
            <a:extLst>
              <a:ext uri="{FF2B5EF4-FFF2-40B4-BE49-F238E27FC236}">
                <a16:creationId xmlns:a16="http://schemas.microsoft.com/office/drawing/2014/main" id="{6140B559-8932-AB46-A03B-CC3B38B072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4" name="Group 74">
            <a:extLst>
              <a:ext uri="{FF2B5EF4-FFF2-40B4-BE49-F238E27FC236}">
                <a16:creationId xmlns:a16="http://schemas.microsoft.com/office/drawing/2014/main" id="{458915AB-7B4D-C94C-B4D5-448BAB54207A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5" name="Line 75">
              <a:extLst>
                <a:ext uri="{FF2B5EF4-FFF2-40B4-BE49-F238E27FC236}">
                  <a16:creationId xmlns:a16="http://schemas.microsoft.com/office/drawing/2014/main" id="{3260AE3E-4DE2-0849-8C33-E1CF7FEE5C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6" name="Freeform 76">
              <a:extLst>
                <a:ext uri="{FF2B5EF4-FFF2-40B4-BE49-F238E27FC236}">
                  <a16:creationId xmlns:a16="http://schemas.microsoft.com/office/drawing/2014/main" id="{5CE980E2-C69A-2C4B-B284-A36D9044EF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7" name="Freeform 77">
              <a:extLst>
                <a:ext uri="{FF2B5EF4-FFF2-40B4-BE49-F238E27FC236}">
                  <a16:creationId xmlns:a16="http://schemas.microsoft.com/office/drawing/2014/main" id="{EA37619E-3165-B045-A47D-6B59AAF8C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8" name="Text Box 78">
            <a:extLst>
              <a:ext uri="{FF2B5EF4-FFF2-40B4-BE49-F238E27FC236}">
                <a16:creationId xmlns:a16="http://schemas.microsoft.com/office/drawing/2014/main" id="{F520375E-2366-4E4B-9911-C1163F5BFE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9" name="Text Box 79">
            <a:extLst>
              <a:ext uri="{FF2B5EF4-FFF2-40B4-BE49-F238E27FC236}">
                <a16:creationId xmlns:a16="http://schemas.microsoft.com/office/drawing/2014/main" id="{5309C08C-8876-8441-B4AB-FFC6DC5F8A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17CFD8CE-8465-03E3-BF36-B496FBD23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9424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340C-EF82-2A4A-A6DA-576E2774D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7 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4C41DE68-4F64-234E-9390-CA4DBCA04B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Line 3">
            <a:extLst>
              <a:ext uri="{FF2B5EF4-FFF2-40B4-BE49-F238E27FC236}">
                <a16:creationId xmlns:a16="http://schemas.microsoft.com/office/drawing/2014/main" id="{1DBE4CBF-FBE2-7A42-8E5A-560EFCD2471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871F1A6C-7FD7-1840-A03A-0B9F123A2A7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1B0E3343-B7DA-EF45-858B-552FE14D923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350098CD-233F-674E-BEE5-4AE1E460599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317EBD4C-A965-C040-93B9-B7D023C0552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87E724CD-F177-824D-A664-349AA10B41F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AA96077B-8593-F04C-9C47-AD060E77FE6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D5174730-4E6D-F640-B29E-D04ED9C1C95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E6DDD890-1A6B-CA4F-B645-1AB52750E8C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E4A7C682-6841-B646-8CD6-5B1E99E32B5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CCF2A040-C07B-D14C-BC7C-3E4262D0A74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125B1692-A7F1-0741-9305-20E841AAF99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132388" y="3117850"/>
            <a:ext cx="322262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736979D2-FB90-1D46-A6CA-41BC0E1FE6C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240EF5F1-DD1B-1342-94D8-D0E0B4DB48C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4" name="AutoShape 17">
            <a:extLst>
              <a:ext uri="{FF2B5EF4-FFF2-40B4-BE49-F238E27FC236}">
                <a16:creationId xmlns:a16="http://schemas.microsoft.com/office/drawing/2014/main" id="{2A96BDA1-5FF4-394B-9EFE-BB4EAB5B450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5" name="Group 18">
            <a:extLst>
              <a:ext uri="{FF2B5EF4-FFF2-40B4-BE49-F238E27FC236}">
                <a16:creationId xmlns:a16="http://schemas.microsoft.com/office/drawing/2014/main" id="{49CD034D-07A9-BA41-8F60-8DE8E6A9BC92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176" name="Line 19">
              <a:extLst>
                <a:ext uri="{FF2B5EF4-FFF2-40B4-BE49-F238E27FC236}">
                  <a16:creationId xmlns:a16="http://schemas.microsoft.com/office/drawing/2014/main" id="{289E6386-47A6-884D-BB56-E964EF59E6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9C51D279-3C97-864B-95A4-DFDC4437F8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21">
              <a:extLst>
                <a:ext uri="{FF2B5EF4-FFF2-40B4-BE49-F238E27FC236}">
                  <a16:creationId xmlns:a16="http://schemas.microsoft.com/office/drawing/2014/main" id="{A148B810-5C27-0A4C-BB02-C261DE9F5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9" name="Group 22">
            <a:extLst>
              <a:ext uri="{FF2B5EF4-FFF2-40B4-BE49-F238E27FC236}">
                <a16:creationId xmlns:a16="http://schemas.microsoft.com/office/drawing/2014/main" id="{9CCC881D-C856-9849-8D43-0E1897452B3C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80" name="Line 23">
              <a:extLst>
                <a:ext uri="{FF2B5EF4-FFF2-40B4-BE49-F238E27FC236}">
                  <a16:creationId xmlns:a16="http://schemas.microsoft.com/office/drawing/2014/main" id="{8ACE28A0-47E9-8547-ABCA-5A27EC37FF0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B14F6A8A-20BD-5B48-BC6A-B0BF6E22F4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25">
              <a:extLst>
                <a:ext uri="{FF2B5EF4-FFF2-40B4-BE49-F238E27FC236}">
                  <a16:creationId xmlns:a16="http://schemas.microsoft.com/office/drawing/2014/main" id="{C7B6952F-ADF8-824F-B6DF-84E43F587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3" name="Group 26">
            <a:extLst>
              <a:ext uri="{FF2B5EF4-FFF2-40B4-BE49-F238E27FC236}">
                <a16:creationId xmlns:a16="http://schemas.microsoft.com/office/drawing/2014/main" id="{9ED0096D-98A2-A245-830A-930BA3FB3B31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84" name="Line 27">
              <a:extLst>
                <a:ext uri="{FF2B5EF4-FFF2-40B4-BE49-F238E27FC236}">
                  <a16:creationId xmlns:a16="http://schemas.microsoft.com/office/drawing/2014/main" id="{901805EA-FA1D-D342-BFE0-FCF2AE6924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356964BB-B681-B34B-885F-DFE501A56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9">
              <a:extLst>
                <a:ext uri="{FF2B5EF4-FFF2-40B4-BE49-F238E27FC236}">
                  <a16:creationId xmlns:a16="http://schemas.microsoft.com/office/drawing/2014/main" id="{9558EFF2-D20A-944A-AF71-03FBDA615EE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7" name="Group 30">
            <a:extLst>
              <a:ext uri="{FF2B5EF4-FFF2-40B4-BE49-F238E27FC236}">
                <a16:creationId xmlns:a16="http://schemas.microsoft.com/office/drawing/2014/main" id="{63C26700-6940-3041-941C-A095ABE1D348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381375"/>
            <a:ext cx="1851025" cy="930275"/>
            <a:chOff x="3911" y="2740"/>
            <a:chExt cx="1282" cy="664"/>
          </a:xfrm>
        </p:grpSpPr>
        <p:sp>
          <p:nvSpPr>
            <p:cNvPr id="188" name="Line 31">
              <a:extLst>
                <a:ext uri="{FF2B5EF4-FFF2-40B4-BE49-F238E27FC236}">
                  <a16:creationId xmlns:a16="http://schemas.microsoft.com/office/drawing/2014/main" id="{2FC037A8-39F5-C946-BC12-ABCF700E95D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776"/>
              <a:ext cx="1180" cy="58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0CC742F7-2A4D-5349-8EC6-E70EF46B980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1"/>
              <a:ext cx="54" cy="53"/>
            </a:xfrm>
            <a:custGeom>
              <a:avLst/>
              <a:gdLst>
                <a:gd name="T0" fmla="*/ 4 w 54"/>
                <a:gd name="T1" fmla="*/ 36 h 53"/>
                <a:gd name="T2" fmla="*/ 1 w 54"/>
                <a:gd name="T3" fmla="*/ 31 h 53"/>
                <a:gd name="T4" fmla="*/ 0 w 54"/>
                <a:gd name="T5" fmla="*/ 26 h 53"/>
                <a:gd name="T6" fmla="*/ 0 w 54"/>
                <a:gd name="T7" fmla="*/ 21 h 53"/>
                <a:gd name="T8" fmla="*/ 2 w 54"/>
                <a:gd name="T9" fmla="*/ 16 h 53"/>
                <a:gd name="T10" fmla="*/ 4 w 54"/>
                <a:gd name="T11" fmla="*/ 13 h 53"/>
                <a:gd name="T12" fmla="*/ 7 w 54"/>
                <a:gd name="T13" fmla="*/ 8 h 53"/>
                <a:gd name="T14" fmla="*/ 11 w 54"/>
                <a:gd name="T15" fmla="*/ 5 h 53"/>
                <a:gd name="T16" fmla="*/ 16 w 54"/>
                <a:gd name="T17" fmla="*/ 2 h 53"/>
                <a:gd name="T18" fmla="*/ 20 w 54"/>
                <a:gd name="T19" fmla="*/ 1 h 53"/>
                <a:gd name="T20" fmla="*/ 24 w 54"/>
                <a:gd name="T21" fmla="*/ 0 h 53"/>
                <a:gd name="T22" fmla="*/ 29 w 54"/>
                <a:gd name="T23" fmla="*/ 0 h 53"/>
                <a:gd name="T24" fmla="*/ 34 w 54"/>
                <a:gd name="T25" fmla="*/ 0 h 53"/>
                <a:gd name="T26" fmla="*/ 38 w 54"/>
                <a:gd name="T27" fmla="*/ 3 h 53"/>
                <a:gd name="T28" fmla="*/ 43 w 54"/>
                <a:gd name="T29" fmla="*/ 5 h 53"/>
                <a:gd name="T30" fmla="*/ 46 w 54"/>
                <a:gd name="T31" fmla="*/ 9 h 53"/>
                <a:gd name="T32" fmla="*/ 51 w 54"/>
                <a:gd name="T33" fmla="*/ 13 h 53"/>
                <a:gd name="T34" fmla="*/ 52 w 54"/>
                <a:gd name="T35" fmla="*/ 19 h 53"/>
                <a:gd name="T36" fmla="*/ 53 w 54"/>
                <a:gd name="T37" fmla="*/ 25 h 53"/>
                <a:gd name="T38" fmla="*/ 52 w 54"/>
                <a:gd name="T39" fmla="*/ 30 h 53"/>
                <a:gd name="T40" fmla="*/ 51 w 54"/>
                <a:gd name="T41" fmla="*/ 35 h 53"/>
                <a:gd name="T42" fmla="*/ 48 w 54"/>
                <a:gd name="T43" fmla="*/ 39 h 53"/>
                <a:gd name="T44" fmla="*/ 45 w 54"/>
                <a:gd name="T45" fmla="*/ 43 h 53"/>
                <a:gd name="T46" fmla="*/ 41 w 54"/>
                <a:gd name="T47" fmla="*/ 46 h 53"/>
                <a:gd name="T48" fmla="*/ 38 w 54"/>
                <a:gd name="T49" fmla="*/ 48 h 53"/>
                <a:gd name="T50" fmla="*/ 33 w 54"/>
                <a:gd name="T51" fmla="*/ 50 h 53"/>
                <a:gd name="T52" fmla="*/ 29 w 54"/>
                <a:gd name="T53" fmla="*/ 51 h 53"/>
                <a:gd name="T54" fmla="*/ 24 w 54"/>
                <a:gd name="T55" fmla="*/ 52 h 53"/>
                <a:gd name="T56" fmla="*/ 19 w 54"/>
                <a:gd name="T57" fmla="*/ 51 h 53"/>
                <a:gd name="T58" fmla="*/ 15 w 54"/>
                <a:gd name="T59" fmla="*/ 49 h 53"/>
                <a:gd name="T60" fmla="*/ 10 w 54"/>
                <a:gd name="T61" fmla="*/ 46 h 53"/>
                <a:gd name="T62" fmla="*/ 6 w 54"/>
                <a:gd name="T63" fmla="*/ 42 h 53"/>
                <a:gd name="T64" fmla="*/ 4 w 54"/>
                <a:gd name="T65" fmla="*/ 36 h 53"/>
                <a:gd name="T66" fmla="*/ 4 w 54"/>
                <a:gd name="T67" fmla="*/ 3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6"/>
                  </a:moveTo>
                  <a:lnTo>
                    <a:pt x="1" y="31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2" y="16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0"/>
                  </a:lnTo>
                  <a:lnTo>
                    <a:pt x="38" y="3"/>
                  </a:lnTo>
                  <a:lnTo>
                    <a:pt x="43" y="5"/>
                  </a:lnTo>
                  <a:lnTo>
                    <a:pt x="46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1" y="35"/>
                  </a:lnTo>
                  <a:lnTo>
                    <a:pt x="48" y="39"/>
                  </a:lnTo>
                  <a:lnTo>
                    <a:pt x="45" y="43"/>
                  </a:lnTo>
                  <a:lnTo>
                    <a:pt x="41" y="46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9" y="51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6"/>
                  </a:lnTo>
                  <a:lnTo>
                    <a:pt x="6" y="42"/>
                  </a:lnTo>
                  <a:lnTo>
                    <a:pt x="4" y="3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33">
              <a:extLst>
                <a:ext uri="{FF2B5EF4-FFF2-40B4-BE49-F238E27FC236}">
                  <a16:creationId xmlns:a16="http://schemas.microsoft.com/office/drawing/2014/main" id="{01FB94CA-5F79-BA42-9791-7AF64D84F8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9" y="2740"/>
              <a:ext cx="54" cy="53"/>
            </a:xfrm>
            <a:custGeom>
              <a:avLst/>
              <a:gdLst>
                <a:gd name="T0" fmla="*/ 3 w 54"/>
                <a:gd name="T1" fmla="*/ 37 h 53"/>
                <a:gd name="T2" fmla="*/ 1 w 54"/>
                <a:gd name="T3" fmla="*/ 32 h 53"/>
                <a:gd name="T4" fmla="*/ 0 w 54"/>
                <a:gd name="T5" fmla="*/ 26 h 53"/>
                <a:gd name="T6" fmla="*/ 0 w 54"/>
                <a:gd name="T7" fmla="*/ 22 h 53"/>
                <a:gd name="T8" fmla="*/ 1 w 54"/>
                <a:gd name="T9" fmla="*/ 16 h 53"/>
                <a:gd name="T10" fmla="*/ 3 w 54"/>
                <a:gd name="T11" fmla="*/ 12 h 53"/>
                <a:gd name="T12" fmla="*/ 7 w 54"/>
                <a:gd name="T13" fmla="*/ 8 h 53"/>
                <a:gd name="T14" fmla="*/ 10 w 54"/>
                <a:gd name="T15" fmla="*/ 5 h 53"/>
                <a:gd name="T16" fmla="*/ 15 w 54"/>
                <a:gd name="T17" fmla="*/ 2 h 53"/>
                <a:gd name="T18" fmla="*/ 19 w 54"/>
                <a:gd name="T19" fmla="*/ 1 h 53"/>
                <a:gd name="T20" fmla="*/ 24 w 54"/>
                <a:gd name="T21" fmla="*/ 0 h 53"/>
                <a:gd name="T22" fmla="*/ 29 w 54"/>
                <a:gd name="T23" fmla="*/ 0 h 53"/>
                <a:gd name="T24" fmla="*/ 34 w 54"/>
                <a:gd name="T25" fmla="*/ 0 h 53"/>
                <a:gd name="T26" fmla="*/ 38 w 54"/>
                <a:gd name="T27" fmla="*/ 3 h 53"/>
                <a:gd name="T28" fmla="*/ 43 w 54"/>
                <a:gd name="T29" fmla="*/ 5 h 53"/>
                <a:gd name="T30" fmla="*/ 46 w 54"/>
                <a:gd name="T31" fmla="*/ 9 h 53"/>
                <a:gd name="T32" fmla="*/ 51 w 54"/>
                <a:gd name="T33" fmla="*/ 13 h 53"/>
                <a:gd name="T34" fmla="*/ 52 w 54"/>
                <a:gd name="T35" fmla="*/ 20 h 53"/>
                <a:gd name="T36" fmla="*/ 53 w 54"/>
                <a:gd name="T37" fmla="*/ 25 h 53"/>
                <a:gd name="T38" fmla="*/ 52 w 54"/>
                <a:gd name="T39" fmla="*/ 30 h 53"/>
                <a:gd name="T40" fmla="*/ 51 w 54"/>
                <a:gd name="T41" fmla="*/ 35 h 53"/>
                <a:gd name="T42" fmla="*/ 48 w 54"/>
                <a:gd name="T43" fmla="*/ 40 h 53"/>
                <a:gd name="T44" fmla="*/ 45 w 54"/>
                <a:gd name="T45" fmla="*/ 44 h 53"/>
                <a:gd name="T46" fmla="*/ 41 w 54"/>
                <a:gd name="T47" fmla="*/ 47 h 53"/>
                <a:gd name="T48" fmla="*/ 38 w 54"/>
                <a:gd name="T49" fmla="*/ 49 h 53"/>
                <a:gd name="T50" fmla="*/ 33 w 54"/>
                <a:gd name="T51" fmla="*/ 51 h 53"/>
                <a:gd name="T52" fmla="*/ 29 w 54"/>
                <a:gd name="T53" fmla="*/ 52 h 53"/>
                <a:gd name="T54" fmla="*/ 24 w 54"/>
                <a:gd name="T55" fmla="*/ 52 h 53"/>
                <a:gd name="T56" fmla="*/ 19 w 54"/>
                <a:gd name="T57" fmla="*/ 51 h 53"/>
                <a:gd name="T58" fmla="*/ 14 w 54"/>
                <a:gd name="T59" fmla="*/ 50 h 53"/>
                <a:gd name="T60" fmla="*/ 10 w 54"/>
                <a:gd name="T61" fmla="*/ 47 h 53"/>
                <a:gd name="T62" fmla="*/ 6 w 54"/>
                <a:gd name="T63" fmla="*/ 42 h 53"/>
                <a:gd name="T64" fmla="*/ 3 w 54"/>
                <a:gd name="T65" fmla="*/ 37 h 53"/>
                <a:gd name="T66" fmla="*/ 3 w 54"/>
                <a:gd name="T67" fmla="*/ 37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37"/>
                  </a:moveTo>
                  <a:lnTo>
                    <a:pt x="1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6"/>
                  </a:lnTo>
                  <a:lnTo>
                    <a:pt x="3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19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0"/>
                  </a:lnTo>
                  <a:lnTo>
                    <a:pt x="38" y="3"/>
                  </a:lnTo>
                  <a:lnTo>
                    <a:pt x="43" y="5"/>
                  </a:lnTo>
                  <a:lnTo>
                    <a:pt x="46" y="9"/>
                  </a:lnTo>
                  <a:lnTo>
                    <a:pt x="51" y="13"/>
                  </a:lnTo>
                  <a:lnTo>
                    <a:pt x="52" y="20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1" name="Group 34">
            <a:extLst>
              <a:ext uri="{FF2B5EF4-FFF2-40B4-BE49-F238E27FC236}">
                <a16:creationId xmlns:a16="http://schemas.microsoft.com/office/drawing/2014/main" id="{A5CEE77E-83DF-C140-9382-DA83D2C6FC5E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92" name="Line 35">
              <a:extLst>
                <a:ext uri="{FF2B5EF4-FFF2-40B4-BE49-F238E27FC236}">
                  <a16:creationId xmlns:a16="http://schemas.microsoft.com/office/drawing/2014/main" id="{A7082AF5-ADB6-9B46-A103-E52BC367481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9508DFA2-357F-2F4E-8475-0CCD7AF403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7">
              <a:extLst>
                <a:ext uri="{FF2B5EF4-FFF2-40B4-BE49-F238E27FC236}">
                  <a16:creationId xmlns:a16="http://schemas.microsoft.com/office/drawing/2014/main" id="{B5AB30DD-11E7-6B41-8E3A-E09BCDAFF0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5" name="Group 38">
            <a:extLst>
              <a:ext uri="{FF2B5EF4-FFF2-40B4-BE49-F238E27FC236}">
                <a16:creationId xmlns:a16="http://schemas.microsoft.com/office/drawing/2014/main" id="{1CB4F32C-ED41-0D49-BD35-032E846A113A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96" name="Line 39">
              <a:extLst>
                <a:ext uri="{FF2B5EF4-FFF2-40B4-BE49-F238E27FC236}">
                  <a16:creationId xmlns:a16="http://schemas.microsoft.com/office/drawing/2014/main" id="{A165B8DD-31EE-8943-A29E-0684B92F32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05FE5145-541A-2846-A2CA-B3E6E420EE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41">
              <a:extLst>
                <a:ext uri="{FF2B5EF4-FFF2-40B4-BE49-F238E27FC236}">
                  <a16:creationId xmlns:a16="http://schemas.microsoft.com/office/drawing/2014/main" id="{2D459067-AA41-2F4C-AB2A-E4A276440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9" name="Group 42">
            <a:extLst>
              <a:ext uri="{FF2B5EF4-FFF2-40B4-BE49-F238E27FC236}">
                <a16:creationId xmlns:a16="http://schemas.microsoft.com/office/drawing/2014/main" id="{D8CB2FAE-168A-B043-A787-E0E67B141179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200" name="Line 43">
              <a:extLst>
                <a:ext uri="{FF2B5EF4-FFF2-40B4-BE49-F238E27FC236}">
                  <a16:creationId xmlns:a16="http://schemas.microsoft.com/office/drawing/2014/main" id="{C86043E4-30D8-4D4B-B05C-C2DD22EC3C1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F49E6E77-AA28-F64D-85FE-57D79FC82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45">
              <a:extLst>
                <a:ext uri="{FF2B5EF4-FFF2-40B4-BE49-F238E27FC236}">
                  <a16:creationId xmlns:a16="http://schemas.microsoft.com/office/drawing/2014/main" id="{F5FF9D86-3743-6A44-998A-012B80244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3" name="Group 46">
            <a:extLst>
              <a:ext uri="{FF2B5EF4-FFF2-40B4-BE49-F238E27FC236}">
                <a16:creationId xmlns:a16="http://schemas.microsoft.com/office/drawing/2014/main" id="{99E1BF2F-BC78-2646-B7ED-B4ACD10E4BFD}"/>
              </a:ext>
            </a:extLst>
          </p:cNvPr>
          <p:cNvGrpSpPr>
            <a:grpSpLocks/>
          </p:cNvGrpSpPr>
          <p:nvPr/>
        </p:nvGrpSpPr>
        <p:grpSpPr bwMode="auto">
          <a:xfrm>
            <a:off x="5457825" y="3255963"/>
            <a:ext cx="1230313" cy="177800"/>
            <a:chOff x="5418" y="2651"/>
            <a:chExt cx="852" cy="127"/>
          </a:xfrm>
        </p:grpSpPr>
        <p:sp>
          <p:nvSpPr>
            <p:cNvPr id="204" name="Line 47">
              <a:extLst>
                <a:ext uri="{FF2B5EF4-FFF2-40B4-BE49-F238E27FC236}">
                  <a16:creationId xmlns:a16="http://schemas.microsoft.com/office/drawing/2014/main" id="{36637C56-FBA3-BA41-AC24-0C416A9F68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470" y="2679"/>
              <a:ext cx="747" cy="69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9170EC6F-1270-3C42-A604-EDFE18CB2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1"/>
              <a:ext cx="53" cy="53"/>
            </a:xfrm>
            <a:custGeom>
              <a:avLst/>
              <a:gdLst>
                <a:gd name="T0" fmla="*/ 52 w 53"/>
                <a:gd name="T1" fmla="*/ 24 h 53"/>
                <a:gd name="T2" fmla="*/ 51 w 53"/>
                <a:gd name="T3" fmla="*/ 30 h 53"/>
                <a:gd name="T4" fmla="*/ 50 w 53"/>
                <a:gd name="T5" fmla="*/ 36 h 53"/>
                <a:gd name="T6" fmla="*/ 47 w 53"/>
                <a:gd name="T7" fmla="*/ 41 h 53"/>
                <a:gd name="T8" fmla="*/ 45 w 53"/>
                <a:gd name="T9" fmla="*/ 44 h 53"/>
                <a:gd name="T10" fmla="*/ 40 w 53"/>
                <a:gd name="T11" fmla="*/ 48 h 53"/>
                <a:gd name="T12" fmla="*/ 37 w 53"/>
                <a:gd name="T13" fmla="*/ 50 h 53"/>
                <a:gd name="T14" fmla="*/ 32 w 53"/>
                <a:gd name="T15" fmla="*/ 52 h 53"/>
                <a:gd name="T16" fmla="*/ 28 w 53"/>
                <a:gd name="T17" fmla="*/ 52 h 53"/>
                <a:gd name="T18" fmla="*/ 22 w 53"/>
                <a:gd name="T19" fmla="*/ 52 h 53"/>
                <a:gd name="T20" fmla="*/ 18 w 53"/>
                <a:gd name="T21" fmla="*/ 52 h 53"/>
                <a:gd name="T22" fmla="*/ 13 w 53"/>
                <a:gd name="T23" fmla="*/ 50 h 53"/>
                <a:gd name="T24" fmla="*/ 9 w 53"/>
                <a:gd name="T25" fmla="*/ 47 h 53"/>
                <a:gd name="T26" fmla="*/ 5 w 53"/>
                <a:gd name="T27" fmla="*/ 44 h 53"/>
                <a:gd name="T28" fmla="*/ 3 w 53"/>
                <a:gd name="T29" fmla="*/ 39 h 53"/>
                <a:gd name="T30" fmla="*/ 1 w 53"/>
                <a:gd name="T31" fmla="*/ 35 h 53"/>
                <a:gd name="T32" fmla="*/ 0 w 53"/>
                <a:gd name="T33" fmla="*/ 28 h 53"/>
                <a:gd name="T34" fmla="*/ 0 w 53"/>
                <a:gd name="T35" fmla="*/ 23 h 53"/>
                <a:gd name="T36" fmla="*/ 1 w 53"/>
                <a:gd name="T37" fmla="*/ 17 h 53"/>
                <a:gd name="T38" fmla="*/ 3 w 53"/>
                <a:gd name="T39" fmla="*/ 13 h 53"/>
                <a:gd name="T40" fmla="*/ 6 w 53"/>
                <a:gd name="T41" fmla="*/ 8 h 53"/>
                <a:gd name="T42" fmla="*/ 9 w 53"/>
                <a:gd name="T43" fmla="*/ 6 h 53"/>
                <a:gd name="T44" fmla="*/ 14 w 53"/>
                <a:gd name="T45" fmla="*/ 4 h 53"/>
                <a:gd name="T46" fmla="*/ 18 w 53"/>
                <a:gd name="T47" fmla="*/ 2 h 53"/>
                <a:gd name="T48" fmla="*/ 24 w 53"/>
                <a:gd name="T49" fmla="*/ 0 h 53"/>
                <a:gd name="T50" fmla="*/ 28 w 53"/>
                <a:gd name="T51" fmla="*/ 1 h 53"/>
                <a:gd name="T52" fmla="*/ 33 w 53"/>
                <a:gd name="T53" fmla="*/ 2 h 53"/>
                <a:gd name="T54" fmla="*/ 37 w 53"/>
                <a:gd name="T55" fmla="*/ 4 h 53"/>
                <a:gd name="T56" fmla="*/ 42 w 53"/>
                <a:gd name="T57" fmla="*/ 5 h 53"/>
                <a:gd name="T58" fmla="*/ 45 w 53"/>
                <a:gd name="T59" fmla="*/ 9 h 53"/>
                <a:gd name="T60" fmla="*/ 48 w 53"/>
                <a:gd name="T61" fmla="*/ 13 h 53"/>
                <a:gd name="T62" fmla="*/ 50 w 53"/>
                <a:gd name="T63" fmla="*/ 18 h 53"/>
                <a:gd name="T64" fmla="*/ 52 w 53"/>
                <a:gd name="T65" fmla="*/ 24 h 53"/>
                <a:gd name="T66" fmla="*/ 52 w 53"/>
                <a:gd name="T67" fmla="*/ 2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4"/>
                  </a:moveTo>
                  <a:lnTo>
                    <a:pt x="51" y="30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5" y="44"/>
                  </a:lnTo>
                  <a:lnTo>
                    <a:pt x="40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8" y="52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6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4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2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49">
              <a:extLst>
                <a:ext uri="{FF2B5EF4-FFF2-40B4-BE49-F238E27FC236}">
                  <a16:creationId xmlns:a16="http://schemas.microsoft.com/office/drawing/2014/main" id="{374AAF5C-790E-9848-84A8-2E9B6CEF67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8" y="2724"/>
              <a:ext cx="53" cy="54"/>
            </a:xfrm>
            <a:custGeom>
              <a:avLst/>
              <a:gdLst>
                <a:gd name="T0" fmla="*/ 52 w 53"/>
                <a:gd name="T1" fmla="*/ 23 h 54"/>
                <a:gd name="T2" fmla="*/ 51 w 53"/>
                <a:gd name="T3" fmla="*/ 30 h 54"/>
                <a:gd name="T4" fmla="*/ 50 w 53"/>
                <a:gd name="T5" fmla="*/ 36 h 54"/>
                <a:gd name="T6" fmla="*/ 48 w 53"/>
                <a:gd name="T7" fmla="*/ 41 h 54"/>
                <a:gd name="T8" fmla="*/ 46 w 53"/>
                <a:gd name="T9" fmla="*/ 44 h 54"/>
                <a:gd name="T10" fmla="*/ 41 w 53"/>
                <a:gd name="T11" fmla="*/ 48 h 54"/>
                <a:gd name="T12" fmla="*/ 37 w 53"/>
                <a:gd name="T13" fmla="*/ 51 h 54"/>
                <a:gd name="T14" fmla="*/ 33 w 53"/>
                <a:gd name="T15" fmla="*/ 52 h 54"/>
                <a:gd name="T16" fmla="*/ 28 w 53"/>
                <a:gd name="T17" fmla="*/ 52 h 54"/>
                <a:gd name="T18" fmla="*/ 23 w 53"/>
                <a:gd name="T19" fmla="*/ 53 h 54"/>
                <a:gd name="T20" fmla="*/ 18 w 53"/>
                <a:gd name="T21" fmla="*/ 52 h 54"/>
                <a:gd name="T22" fmla="*/ 13 w 53"/>
                <a:gd name="T23" fmla="*/ 51 h 54"/>
                <a:gd name="T24" fmla="*/ 10 w 53"/>
                <a:gd name="T25" fmla="*/ 47 h 54"/>
                <a:gd name="T26" fmla="*/ 6 w 53"/>
                <a:gd name="T27" fmla="*/ 44 h 54"/>
                <a:gd name="T28" fmla="*/ 3 w 53"/>
                <a:gd name="T29" fmla="*/ 40 h 54"/>
                <a:gd name="T30" fmla="*/ 1 w 53"/>
                <a:gd name="T31" fmla="*/ 35 h 54"/>
                <a:gd name="T32" fmla="*/ 0 w 53"/>
                <a:gd name="T33" fmla="*/ 28 h 54"/>
                <a:gd name="T34" fmla="*/ 0 w 53"/>
                <a:gd name="T35" fmla="*/ 23 h 54"/>
                <a:gd name="T36" fmla="*/ 1 w 53"/>
                <a:gd name="T37" fmla="*/ 17 h 54"/>
                <a:gd name="T38" fmla="*/ 3 w 53"/>
                <a:gd name="T39" fmla="*/ 13 h 54"/>
                <a:gd name="T40" fmla="*/ 6 w 53"/>
                <a:gd name="T41" fmla="*/ 8 h 54"/>
                <a:gd name="T42" fmla="*/ 9 w 53"/>
                <a:gd name="T43" fmla="*/ 6 h 54"/>
                <a:gd name="T44" fmla="*/ 14 w 53"/>
                <a:gd name="T45" fmla="*/ 3 h 54"/>
                <a:gd name="T46" fmla="*/ 19 w 53"/>
                <a:gd name="T47" fmla="*/ 2 h 54"/>
                <a:gd name="T48" fmla="*/ 23 w 53"/>
                <a:gd name="T49" fmla="*/ 0 h 54"/>
                <a:gd name="T50" fmla="*/ 28 w 53"/>
                <a:gd name="T51" fmla="*/ 1 h 54"/>
                <a:gd name="T52" fmla="*/ 33 w 53"/>
                <a:gd name="T53" fmla="*/ 2 h 54"/>
                <a:gd name="T54" fmla="*/ 37 w 53"/>
                <a:gd name="T55" fmla="*/ 3 h 54"/>
                <a:gd name="T56" fmla="*/ 42 w 53"/>
                <a:gd name="T57" fmla="*/ 5 h 54"/>
                <a:gd name="T58" fmla="*/ 45 w 53"/>
                <a:gd name="T59" fmla="*/ 9 h 54"/>
                <a:gd name="T60" fmla="*/ 48 w 53"/>
                <a:gd name="T61" fmla="*/ 13 h 54"/>
                <a:gd name="T62" fmla="*/ 50 w 53"/>
                <a:gd name="T63" fmla="*/ 18 h 54"/>
                <a:gd name="T64" fmla="*/ 52 w 53"/>
                <a:gd name="T65" fmla="*/ 23 h 54"/>
                <a:gd name="T66" fmla="*/ 52 w 53"/>
                <a:gd name="T67" fmla="*/ 2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52" y="23"/>
                  </a:moveTo>
                  <a:lnTo>
                    <a:pt x="51" y="30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1"/>
                  </a:lnTo>
                  <a:lnTo>
                    <a:pt x="33" y="52"/>
                  </a:lnTo>
                  <a:lnTo>
                    <a:pt x="28" y="52"/>
                  </a:lnTo>
                  <a:lnTo>
                    <a:pt x="23" y="53"/>
                  </a:lnTo>
                  <a:lnTo>
                    <a:pt x="18" y="52"/>
                  </a:lnTo>
                  <a:lnTo>
                    <a:pt x="13" y="51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2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7" name="Group 50">
            <a:extLst>
              <a:ext uri="{FF2B5EF4-FFF2-40B4-BE49-F238E27FC236}">
                <a16:creationId xmlns:a16="http://schemas.microsoft.com/office/drawing/2014/main" id="{F8E552EE-2582-6049-AC43-2CF09403252B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208" name="Line 51">
              <a:extLst>
                <a:ext uri="{FF2B5EF4-FFF2-40B4-BE49-F238E27FC236}">
                  <a16:creationId xmlns:a16="http://schemas.microsoft.com/office/drawing/2014/main" id="{49D91B01-73DB-D647-9520-F5835CE333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72654E8C-0EA2-5248-A68C-81659F32C28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53">
              <a:extLst>
                <a:ext uri="{FF2B5EF4-FFF2-40B4-BE49-F238E27FC236}">
                  <a16:creationId xmlns:a16="http://schemas.microsoft.com/office/drawing/2014/main" id="{7C0B7485-7406-4642-8317-3D5651C5B0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1" name="Group 54">
            <a:extLst>
              <a:ext uri="{FF2B5EF4-FFF2-40B4-BE49-F238E27FC236}">
                <a16:creationId xmlns:a16="http://schemas.microsoft.com/office/drawing/2014/main" id="{344AE37D-84A3-6643-91EF-F6C09897C001}"/>
              </a:ext>
            </a:extLst>
          </p:cNvPr>
          <p:cNvGrpSpPr>
            <a:grpSpLocks/>
          </p:cNvGrpSpPr>
          <p:nvPr/>
        </p:nvGrpSpPr>
        <p:grpSpPr bwMode="auto">
          <a:xfrm>
            <a:off x="2759075" y="4954588"/>
            <a:ext cx="2079625" cy="109537"/>
            <a:chOff x="3548" y="3864"/>
            <a:chExt cx="1441" cy="78"/>
          </a:xfrm>
        </p:grpSpPr>
        <p:sp>
          <p:nvSpPr>
            <p:cNvPr id="212" name="Line 55">
              <a:extLst>
                <a:ext uri="{FF2B5EF4-FFF2-40B4-BE49-F238E27FC236}">
                  <a16:creationId xmlns:a16="http://schemas.microsoft.com/office/drawing/2014/main" id="{BA0614F1-5D36-8242-BFC9-A100F1B1084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00" y="3889"/>
              <a:ext cx="1336" cy="2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43C760FD-DE98-F846-A037-CB4F51096F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8" y="3890"/>
              <a:ext cx="53" cy="52"/>
            </a:xfrm>
            <a:custGeom>
              <a:avLst/>
              <a:gdLst>
                <a:gd name="T0" fmla="*/ 0 w 53"/>
                <a:gd name="T1" fmla="*/ 26 h 52"/>
                <a:gd name="T2" fmla="*/ 0 w 53"/>
                <a:gd name="T3" fmla="*/ 20 h 52"/>
                <a:gd name="T4" fmla="*/ 1 w 53"/>
                <a:gd name="T5" fmla="*/ 14 h 52"/>
                <a:gd name="T6" fmla="*/ 4 w 53"/>
                <a:gd name="T7" fmla="*/ 11 h 52"/>
                <a:gd name="T8" fmla="*/ 7 w 53"/>
                <a:gd name="T9" fmla="*/ 7 h 52"/>
                <a:gd name="T10" fmla="*/ 10 w 53"/>
                <a:gd name="T11" fmla="*/ 5 h 52"/>
                <a:gd name="T12" fmla="*/ 15 w 53"/>
                <a:gd name="T13" fmla="*/ 2 h 52"/>
                <a:gd name="T14" fmla="*/ 20 w 53"/>
                <a:gd name="T15" fmla="*/ 1 h 52"/>
                <a:gd name="T16" fmla="*/ 25 w 53"/>
                <a:gd name="T17" fmla="*/ 0 h 52"/>
                <a:gd name="T18" fmla="*/ 29 w 53"/>
                <a:gd name="T19" fmla="*/ 1 h 52"/>
                <a:gd name="T20" fmla="*/ 34 w 53"/>
                <a:gd name="T21" fmla="*/ 1 h 52"/>
                <a:gd name="T22" fmla="*/ 38 w 53"/>
                <a:gd name="T23" fmla="*/ 4 h 52"/>
                <a:gd name="T24" fmla="*/ 42 w 53"/>
                <a:gd name="T25" fmla="*/ 6 h 52"/>
                <a:gd name="T26" fmla="*/ 46 w 53"/>
                <a:gd name="T27" fmla="*/ 10 h 52"/>
                <a:gd name="T28" fmla="*/ 49 w 53"/>
                <a:gd name="T29" fmla="*/ 14 h 52"/>
                <a:gd name="T30" fmla="*/ 50 w 53"/>
                <a:gd name="T31" fmla="*/ 20 h 52"/>
                <a:gd name="T32" fmla="*/ 52 w 53"/>
                <a:gd name="T33" fmla="*/ 25 h 52"/>
                <a:gd name="T34" fmla="*/ 51 w 53"/>
                <a:gd name="T35" fmla="*/ 32 h 52"/>
                <a:gd name="T36" fmla="*/ 49 w 53"/>
                <a:gd name="T37" fmla="*/ 37 h 52"/>
                <a:gd name="T38" fmla="*/ 46 w 53"/>
                <a:gd name="T39" fmla="*/ 42 h 52"/>
                <a:gd name="T40" fmla="*/ 43 w 53"/>
                <a:gd name="T41" fmla="*/ 45 h 52"/>
                <a:gd name="T42" fmla="*/ 38 w 53"/>
                <a:gd name="T43" fmla="*/ 48 h 52"/>
                <a:gd name="T44" fmla="*/ 35 w 53"/>
                <a:gd name="T45" fmla="*/ 50 h 52"/>
                <a:gd name="T46" fmla="*/ 30 w 53"/>
                <a:gd name="T47" fmla="*/ 51 h 52"/>
                <a:gd name="T48" fmla="*/ 26 w 53"/>
                <a:gd name="T49" fmla="*/ 51 h 52"/>
                <a:gd name="T50" fmla="*/ 20 w 53"/>
                <a:gd name="T51" fmla="*/ 51 h 52"/>
                <a:gd name="T52" fmla="*/ 15 w 53"/>
                <a:gd name="T53" fmla="*/ 50 h 52"/>
                <a:gd name="T54" fmla="*/ 10 w 53"/>
                <a:gd name="T55" fmla="*/ 48 h 52"/>
                <a:gd name="T56" fmla="*/ 7 w 53"/>
                <a:gd name="T57" fmla="*/ 45 h 52"/>
                <a:gd name="T58" fmla="*/ 4 w 53"/>
                <a:gd name="T59" fmla="*/ 42 h 52"/>
                <a:gd name="T60" fmla="*/ 1 w 53"/>
                <a:gd name="T61" fmla="*/ 37 h 52"/>
                <a:gd name="T62" fmla="*/ 0 w 53"/>
                <a:gd name="T63" fmla="*/ 32 h 52"/>
                <a:gd name="T64" fmla="*/ 0 w 53"/>
                <a:gd name="T65" fmla="*/ 26 h 52"/>
                <a:gd name="T66" fmla="*/ 0 w 53"/>
                <a:gd name="T67" fmla="*/ 26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0" y="26"/>
                  </a:moveTo>
                  <a:lnTo>
                    <a:pt x="0" y="20"/>
                  </a:lnTo>
                  <a:lnTo>
                    <a:pt x="1" y="14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49" y="14"/>
                  </a:lnTo>
                  <a:lnTo>
                    <a:pt x="50" y="20"/>
                  </a:lnTo>
                  <a:lnTo>
                    <a:pt x="52" y="25"/>
                  </a:lnTo>
                  <a:lnTo>
                    <a:pt x="51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5" y="50"/>
                  </a:lnTo>
                  <a:lnTo>
                    <a:pt x="30" y="51"/>
                  </a:lnTo>
                  <a:lnTo>
                    <a:pt x="26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8"/>
                  </a:lnTo>
                  <a:lnTo>
                    <a:pt x="7" y="45"/>
                  </a:lnTo>
                  <a:lnTo>
                    <a:pt x="4" y="42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57">
              <a:extLst>
                <a:ext uri="{FF2B5EF4-FFF2-40B4-BE49-F238E27FC236}">
                  <a16:creationId xmlns:a16="http://schemas.microsoft.com/office/drawing/2014/main" id="{4ABF5AD1-B37C-7C46-8E51-6A4476A76FF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5" y="3864"/>
              <a:ext cx="54" cy="53"/>
            </a:xfrm>
            <a:custGeom>
              <a:avLst/>
              <a:gdLst>
                <a:gd name="T0" fmla="*/ 1 w 54"/>
                <a:gd name="T1" fmla="*/ 26 h 53"/>
                <a:gd name="T2" fmla="*/ 0 w 54"/>
                <a:gd name="T3" fmla="*/ 21 h 53"/>
                <a:gd name="T4" fmla="*/ 2 w 54"/>
                <a:gd name="T5" fmla="*/ 15 h 53"/>
                <a:gd name="T6" fmla="*/ 4 w 54"/>
                <a:gd name="T7" fmla="*/ 11 h 53"/>
                <a:gd name="T8" fmla="*/ 8 w 54"/>
                <a:gd name="T9" fmla="*/ 7 h 53"/>
                <a:gd name="T10" fmla="*/ 11 w 54"/>
                <a:gd name="T11" fmla="*/ 5 h 53"/>
                <a:gd name="T12" fmla="*/ 16 w 54"/>
                <a:gd name="T13" fmla="*/ 2 h 53"/>
                <a:gd name="T14" fmla="*/ 20 w 54"/>
                <a:gd name="T15" fmla="*/ 1 h 53"/>
                <a:gd name="T16" fmla="*/ 26 w 54"/>
                <a:gd name="T17" fmla="*/ 0 h 53"/>
                <a:gd name="T18" fmla="*/ 30 w 54"/>
                <a:gd name="T19" fmla="*/ 1 h 53"/>
                <a:gd name="T20" fmla="*/ 35 w 54"/>
                <a:gd name="T21" fmla="*/ 1 h 53"/>
                <a:gd name="T22" fmla="*/ 39 w 54"/>
                <a:gd name="T23" fmla="*/ 4 h 53"/>
                <a:gd name="T24" fmla="*/ 44 w 54"/>
                <a:gd name="T25" fmla="*/ 6 h 53"/>
                <a:gd name="T26" fmla="*/ 47 w 54"/>
                <a:gd name="T27" fmla="*/ 10 h 53"/>
                <a:gd name="T28" fmla="*/ 50 w 54"/>
                <a:gd name="T29" fmla="*/ 14 h 53"/>
                <a:gd name="T30" fmla="*/ 51 w 54"/>
                <a:gd name="T31" fmla="*/ 20 h 53"/>
                <a:gd name="T32" fmla="*/ 53 w 54"/>
                <a:gd name="T33" fmla="*/ 25 h 53"/>
                <a:gd name="T34" fmla="*/ 52 w 54"/>
                <a:gd name="T35" fmla="*/ 32 h 53"/>
                <a:gd name="T36" fmla="*/ 50 w 54"/>
                <a:gd name="T37" fmla="*/ 37 h 53"/>
                <a:gd name="T38" fmla="*/ 47 w 54"/>
                <a:gd name="T39" fmla="*/ 42 h 53"/>
                <a:gd name="T40" fmla="*/ 44 w 54"/>
                <a:gd name="T41" fmla="*/ 45 h 53"/>
                <a:gd name="T42" fmla="*/ 40 w 54"/>
                <a:gd name="T43" fmla="*/ 49 h 53"/>
                <a:gd name="T44" fmla="*/ 36 w 54"/>
                <a:gd name="T45" fmla="*/ 50 h 53"/>
                <a:gd name="T46" fmla="*/ 31 w 54"/>
                <a:gd name="T47" fmla="*/ 52 h 53"/>
                <a:gd name="T48" fmla="*/ 27 w 54"/>
                <a:gd name="T49" fmla="*/ 52 h 53"/>
                <a:gd name="T50" fmla="*/ 21 w 54"/>
                <a:gd name="T51" fmla="*/ 52 h 53"/>
                <a:gd name="T52" fmla="*/ 16 w 54"/>
                <a:gd name="T53" fmla="*/ 50 h 53"/>
                <a:gd name="T54" fmla="*/ 12 w 54"/>
                <a:gd name="T55" fmla="*/ 49 h 53"/>
                <a:gd name="T56" fmla="*/ 8 w 54"/>
                <a:gd name="T57" fmla="*/ 45 h 53"/>
                <a:gd name="T58" fmla="*/ 5 w 54"/>
                <a:gd name="T59" fmla="*/ 42 h 53"/>
                <a:gd name="T60" fmla="*/ 2 w 54"/>
                <a:gd name="T61" fmla="*/ 37 h 53"/>
                <a:gd name="T62" fmla="*/ 1 w 54"/>
                <a:gd name="T63" fmla="*/ 33 h 53"/>
                <a:gd name="T64" fmla="*/ 1 w 54"/>
                <a:gd name="T65" fmla="*/ 26 h 53"/>
                <a:gd name="T66" fmla="*/ 1 w 54"/>
                <a:gd name="T67" fmla="*/ 2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6"/>
                  </a:moveTo>
                  <a:lnTo>
                    <a:pt x="0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1" y="20"/>
                  </a:lnTo>
                  <a:lnTo>
                    <a:pt x="53" y="25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6" y="50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1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5" name="Group 58">
            <a:extLst>
              <a:ext uri="{FF2B5EF4-FFF2-40B4-BE49-F238E27FC236}">
                <a16:creationId xmlns:a16="http://schemas.microsoft.com/office/drawing/2014/main" id="{A1DCDF09-CD79-AB45-99F8-517038861585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216" name="Line 59">
              <a:extLst>
                <a:ext uri="{FF2B5EF4-FFF2-40B4-BE49-F238E27FC236}">
                  <a16:creationId xmlns:a16="http://schemas.microsoft.com/office/drawing/2014/main" id="{C6950C7F-ED5A-254F-82A3-FC2E0EE542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9115BF1A-602E-1D4A-A004-69AF2B91E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61">
              <a:extLst>
                <a:ext uri="{FF2B5EF4-FFF2-40B4-BE49-F238E27FC236}">
                  <a16:creationId xmlns:a16="http://schemas.microsoft.com/office/drawing/2014/main" id="{CC877507-D196-1341-B263-F47EC6FCD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9" name="Text Box 62">
            <a:extLst>
              <a:ext uri="{FF2B5EF4-FFF2-40B4-BE49-F238E27FC236}">
                <a16:creationId xmlns:a16="http://schemas.microsoft.com/office/drawing/2014/main" id="{729509D5-B671-B348-87E1-3AC9BC6F68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7FF02ACD-A445-9F4B-BC35-D16DB10012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8EFB36F1-27CE-9648-B08B-7760869BFD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4DE2E709-4833-7947-9FDF-7AEBE6B299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ABF76B84-ED9B-FA4D-9EEC-82A4EE51EB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A082E3CA-5D84-B547-A166-5520C6A5DA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DC1EF5EF-A0EE-924C-B6B3-92BE49DD4B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09FDDE19-5796-6A4D-8033-AF36EE68EF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40338" y="3252788"/>
            <a:ext cx="138112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47DBCB96-0214-1D47-A1BE-9DD880293E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71474C6F-935E-F940-BFCB-15C99C0AFE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9" name="Text Box 72">
            <a:extLst>
              <a:ext uri="{FF2B5EF4-FFF2-40B4-BE49-F238E27FC236}">
                <a16:creationId xmlns:a16="http://schemas.microsoft.com/office/drawing/2014/main" id="{67429864-FF28-7C4D-85BC-0CB55E367C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0" name="Text Box 73">
            <a:extLst>
              <a:ext uri="{FF2B5EF4-FFF2-40B4-BE49-F238E27FC236}">
                <a16:creationId xmlns:a16="http://schemas.microsoft.com/office/drawing/2014/main" id="{CF86B040-DB8E-7944-814A-8AD53D8944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31" name="Group 74">
            <a:extLst>
              <a:ext uri="{FF2B5EF4-FFF2-40B4-BE49-F238E27FC236}">
                <a16:creationId xmlns:a16="http://schemas.microsoft.com/office/drawing/2014/main" id="{F7F08184-C11B-064E-9E64-65EF779F005B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232" name="Line 75">
              <a:extLst>
                <a:ext uri="{FF2B5EF4-FFF2-40B4-BE49-F238E27FC236}">
                  <a16:creationId xmlns:a16="http://schemas.microsoft.com/office/drawing/2014/main" id="{C04E74C5-2BAB-6C4D-B560-6822C05C022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3" name="Freeform 76">
              <a:extLst>
                <a:ext uri="{FF2B5EF4-FFF2-40B4-BE49-F238E27FC236}">
                  <a16:creationId xmlns:a16="http://schemas.microsoft.com/office/drawing/2014/main" id="{C533400F-D86F-E04B-B820-DF255F770D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Freeform 77">
              <a:extLst>
                <a:ext uri="{FF2B5EF4-FFF2-40B4-BE49-F238E27FC236}">
                  <a16:creationId xmlns:a16="http://schemas.microsoft.com/office/drawing/2014/main" id="{C10B8B6B-0A3B-EA43-9DA4-4A3CB0FABD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5" name="Text Box 78">
            <a:extLst>
              <a:ext uri="{FF2B5EF4-FFF2-40B4-BE49-F238E27FC236}">
                <a16:creationId xmlns:a16="http://schemas.microsoft.com/office/drawing/2014/main" id="{2A80E9B0-EE35-164E-976E-D13F140A05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FAD2A416-5094-944C-A570-D8954754DC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7EFB58DA-7AE0-7217-8053-776323B17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247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06034-1A2C-B249-A7A2-FAC645376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8 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80C78CA7-3A05-6349-9176-287C82C079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5" name="Line 3">
            <a:extLst>
              <a:ext uri="{FF2B5EF4-FFF2-40B4-BE49-F238E27FC236}">
                <a16:creationId xmlns:a16="http://schemas.microsoft.com/office/drawing/2014/main" id="{7154F4AC-08EF-8547-A288-8E7B052304F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4DF8A7C3-0164-F64A-A168-EDC05CFB46E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C0E0917E-F0F2-3B40-874B-3A6AD72E22B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E3252AA7-D096-EB4F-A8CD-F6BE05BB9C0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2406F844-2B5B-BB42-9B42-4BFDDCC22B7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EDD0DF1C-FA7D-BE43-8287-81467423F40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1" name="AutoShape 9">
            <a:extLst>
              <a:ext uri="{FF2B5EF4-FFF2-40B4-BE49-F238E27FC236}">
                <a16:creationId xmlns:a16="http://schemas.microsoft.com/office/drawing/2014/main" id="{4F360B4A-CFFB-C74F-A3B6-D4F56709995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2" name="AutoShape 10">
            <a:extLst>
              <a:ext uri="{FF2B5EF4-FFF2-40B4-BE49-F238E27FC236}">
                <a16:creationId xmlns:a16="http://schemas.microsoft.com/office/drawing/2014/main" id="{E39053D9-B9DC-B24C-831B-6BF924D4046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3" name="AutoShape 11">
            <a:extLst>
              <a:ext uri="{FF2B5EF4-FFF2-40B4-BE49-F238E27FC236}">
                <a16:creationId xmlns:a16="http://schemas.microsoft.com/office/drawing/2014/main" id="{A63C0D99-444E-7646-A315-3453462A16A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4" name="AutoShape 12">
            <a:extLst>
              <a:ext uri="{FF2B5EF4-FFF2-40B4-BE49-F238E27FC236}">
                <a16:creationId xmlns:a16="http://schemas.microsoft.com/office/drawing/2014/main" id="{656116AE-C043-AD4B-8712-CC9DF7AC12A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5" name="AutoShape 13">
            <a:extLst>
              <a:ext uri="{FF2B5EF4-FFF2-40B4-BE49-F238E27FC236}">
                <a16:creationId xmlns:a16="http://schemas.microsoft.com/office/drawing/2014/main" id="{269364CC-A292-C540-A2D6-503ED2E59E7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" name="AutoShape 14">
            <a:extLst>
              <a:ext uri="{FF2B5EF4-FFF2-40B4-BE49-F238E27FC236}">
                <a16:creationId xmlns:a16="http://schemas.microsoft.com/office/drawing/2014/main" id="{FCF8D75A-1D34-2046-B425-1B20C412B52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795838" y="3305175"/>
            <a:ext cx="320675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" name="AutoShape 15">
            <a:extLst>
              <a:ext uri="{FF2B5EF4-FFF2-40B4-BE49-F238E27FC236}">
                <a16:creationId xmlns:a16="http://schemas.microsoft.com/office/drawing/2014/main" id="{A94CD1EE-7D4D-DA4D-A04D-F4837B69808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10800000"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8" name="AutoShape 16">
            <a:extLst>
              <a:ext uri="{FF2B5EF4-FFF2-40B4-BE49-F238E27FC236}">
                <a16:creationId xmlns:a16="http://schemas.microsoft.com/office/drawing/2014/main" id="{D4647135-5B9E-7148-8562-DFEE67D028D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9" name="AutoShape 17">
            <a:extLst>
              <a:ext uri="{FF2B5EF4-FFF2-40B4-BE49-F238E27FC236}">
                <a16:creationId xmlns:a16="http://schemas.microsoft.com/office/drawing/2014/main" id="{31FDBFB0-AFAF-7248-BBBD-F1A9C883426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20" name="Group 18">
            <a:extLst>
              <a:ext uri="{FF2B5EF4-FFF2-40B4-BE49-F238E27FC236}">
                <a16:creationId xmlns:a16="http://schemas.microsoft.com/office/drawing/2014/main" id="{539B9663-DED4-714E-92C0-DBC5F8AD1547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21" name="Line 19">
              <a:extLst>
                <a:ext uri="{FF2B5EF4-FFF2-40B4-BE49-F238E27FC236}">
                  <a16:creationId xmlns:a16="http://schemas.microsoft.com/office/drawing/2014/main" id="{94C7E22B-5741-3941-A741-352DC006FA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9DB16312-4C83-8B48-BBD9-B7646E31813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1AC52FEA-4DA2-C349-9B4F-19582202A4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" name="Group 22">
            <a:extLst>
              <a:ext uri="{FF2B5EF4-FFF2-40B4-BE49-F238E27FC236}">
                <a16:creationId xmlns:a16="http://schemas.microsoft.com/office/drawing/2014/main" id="{6C08F1BF-F781-AF45-8EA1-AC7A6E5564BD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25" name="Line 23">
              <a:extLst>
                <a:ext uri="{FF2B5EF4-FFF2-40B4-BE49-F238E27FC236}">
                  <a16:creationId xmlns:a16="http://schemas.microsoft.com/office/drawing/2014/main" id="{B5F119BB-5CE1-EC42-8466-958CC81C39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19B0D7C3-4EDC-7945-A244-0F54753CC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DE2F92FA-C30F-BC49-ABE4-EB04C1551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8" name="Group 26">
            <a:extLst>
              <a:ext uri="{FF2B5EF4-FFF2-40B4-BE49-F238E27FC236}">
                <a16:creationId xmlns:a16="http://schemas.microsoft.com/office/drawing/2014/main" id="{AB55B675-D3CE-5446-B05F-E37967F3CCE5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29" name="Line 27">
              <a:extLst>
                <a:ext uri="{FF2B5EF4-FFF2-40B4-BE49-F238E27FC236}">
                  <a16:creationId xmlns:a16="http://schemas.microsoft.com/office/drawing/2014/main" id="{9983BA8B-C811-034D-A443-1F554E8EF58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C0999D2E-539B-744A-897B-3D3E03705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0D58EB6E-C35F-EE45-B384-5118A01A8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2" name="Group 30">
            <a:extLst>
              <a:ext uri="{FF2B5EF4-FFF2-40B4-BE49-F238E27FC236}">
                <a16:creationId xmlns:a16="http://schemas.microsoft.com/office/drawing/2014/main" id="{A317E7D0-7ACD-3948-A45C-D7EBEDBED51D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567113"/>
            <a:ext cx="1512888" cy="744537"/>
            <a:chOff x="3911" y="2873"/>
            <a:chExt cx="1048" cy="531"/>
          </a:xfrm>
        </p:grpSpPr>
        <p:sp>
          <p:nvSpPr>
            <p:cNvPr id="33" name="Line 31">
              <a:extLst>
                <a:ext uri="{FF2B5EF4-FFF2-40B4-BE49-F238E27FC236}">
                  <a16:creationId xmlns:a16="http://schemas.microsoft.com/office/drawing/2014/main" id="{28EDBDE5-F39A-494D-930D-03DEAE670E3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909"/>
              <a:ext cx="946" cy="45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4107A087-337C-794E-8A8C-AE1B3D403A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1"/>
              <a:ext cx="54" cy="53"/>
            </a:xfrm>
            <a:custGeom>
              <a:avLst/>
              <a:gdLst>
                <a:gd name="T0" fmla="*/ 4 w 54"/>
                <a:gd name="T1" fmla="*/ 36 h 53"/>
                <a:gd name="T2" fmla="*/ 1 w 54"/>
                <a:gd name="T3" fmla="*/ 31 h 53"/>
                <a:gd name="T4" fmla="*/ 0 w 54"/>
                <a:gd name="T5" fmla="*/ 26 h 53"/>
                <a:gd name="T6" fmla="*/ 0 w 54"/>
                <a:gd name="T7" fmla="*/ 21 h 53"/>
                <a:gd name="T8" fmla="*/ 2 w 54"/>
                <a:gd name="T9" fmla="*/ 16 h 53"/>
                <a:gd name="T10" fmla="*/ 4 w 54"/>
                <a:gd name="T11" fmla="*/ 13 h 53"/>
                <a:gd name="T12" fmla="*/ 7 w 54"/>
                <a:gd name="T13" fmla="*/ 8 h 53"/>
                <a:gd name="T14" fmla="*/ 11 w 54"/>
                <a:gd name="T15" fmla="*/ 5 h 53"/>
                <a:gd name="T16" fmla="*/ 16 w 54"/>
                <a:gd name="T17" fmla="*/ 2 h 53"/>
                <a:gd name="T18" fmla="*/ 20 w 54"/>
                <a:gd name="T19" fmla="*/ 1 h 53"/>
                <a:gd name="T20" fmla="*/ 24 w 54"/>
                <a:gd name="T21" fmla="*/ 0 h 53"/>
                <a:gd name="T22" fmla="*/ 29 w 54"/>
                <a:gd name="T23" fmla="*/ 0 h 53"/>
                <a:gd name="T24" fmla="*/ 34 w 54"/>
                <a:gd name="T25" fmla="*/ 1 h 53"/>
                <a:gd name="T26" fmla="*/ 39 w 54"/>
                <a:gd name="T27" fmla="*/ 3 h 53"/>
                <a:gd name="T28" fmla="*/ 43 w 54"/>
                <a:gd name="T29" fmla="*/ 5 h 53"/>
                <a:gd name="T30" fmla="*/ 47 w 54"/>
                <a:gd name="T31" fmla="*/ 9 h 53"/>
                <a:gd name="T32" fmla="*/ 51 w 54"/>
                <a:gd name="T33" fmla="*/ 14 h 53"/>
                <a:gd name="T34" fmla="*/ 52 w 54"/>
                <a:gd name="T35" fmla="*/ 20 h 53"/>
                <a:gd name="T36" fmla="*/ 53 w 54"/>
                <a:gd name="T37" fmla="*/ 26 h 53"/>
                <a:gd name="T38" fmla="*/ 52 w 54"/>
                <a:gd name="T39" fmla="*/ 31 h 53"/>
                <a:gd name="T40" fmla="*/ 52 w 54"/>
                <a:gd name="T41" fmla="*/ 36 h 53"/>
                <a:gd name="T42" fmla="*/ 48 w 54"/>
                <a:gd name="T43" fmla="*/ 40 h 53"/>
                <a:gd name="T44" fmla="*/ 45 w 54"/>
                <a:gd name="T45" fmla="*/ 44 h 53"/>
                <a:gd name="T46" fmla="*/ 41 w 54"/>
                <a:gd name="T47" fmla="*/ 47 h 53"/>
                <a:gd name="T48" fmla="*/ 38 w 54"/>
                <a:gd name="T49" fmla="*/ 49 h 53"/>
                <a:gd name="T50" fmla="*/ 33 w 54"/>
                <a:gd name="T51" fmla="*/ 51 h 53"/>
                <a:gd name="T52" fmla="*/ 29 w 54"/>
                <a:gd name="T53" fmla="*/ 52 h 53"/>
                <a:gd name="T54" fmla="*/ 24 w 54"/>
                <a:gd name="T55" fmla="*/ 52 h 53"/>
                <a:gd name="T56" fmla="*/ 19 w 54"/>
                <a:gd name="T57" fmla="*/ 51 h 53"/>
                <a:gd name="T58" fmla="*/ 15 w 54"/>
                <a:gd name="T59" fmla="*/ 49 h 53"/>
                <a:gd name="T60" fmla="*/ 10 w 54"/>
                <a:gd name="T61" fmla="*/ 46 h 53"/>
                <a:gd name="T62" fmla="*/ 6 w 54"/>
                <a:gd name="T63" fmla="*/ 42 h 53"/>
                <a:gd name="T64" fmla="*/ 4 w 54"/>
                <a:gd name="T65" fmla="*/ 36 h 53"/>
                <a:gd name="T66" fmla="*/ 4 w 54"/>
                <a:gd name="T67" fmla="*/ 3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6"/>
                  </a:moveTo>
                  <a:lnTo>
                    <a:pt x="1" y="31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2" y="16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9" y="3"/>
                  </a:lnTo>
                  <a:lnTo>
                    <a:pt x="43" y="5"/>
                  </a:lnTo>
                  <a:lnTo>
                    <a:pt x="47" y="9"/>
                  </a:lnTo>
                  <a:lnTo>
                    <a:pt x="51" y="14"/>
                  </a:lnTo>
                  <a:lnTo>
                    <a:pt x="52" y="20"/>
                  </a:lnTo>
                  <a:lnTo>
                    <a:pt x="53" y="26"/>
                  </a:lnTo>
                  <a:lnTo>
                    <a:pt x="52" y="31"/>
                  </a:lnTo>
                  <a:lnTo>
                    <a:pt x="52" y="36"/>
                  </a:lnTo>
                  <a:lnTo>
                    <a:pt x="48" y="40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6"/>
                  </a:lnTo>
                  <a:lnTo>
                    <a:pt x="6" y="42"/>
                  </a:lnTo>
                  <a:lnTo>
                    <a:pt x="4" y="3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9FADA15A-67F5-724F-99F3-3CFA5E9157E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5" y="2873"/>
              <a:ext cx="54" cy="53"/>
            </a:xfrm>
            <a:custGeom>
              <a:avLst/>
              <a:gdLst>
                <a:gd name="T0" fmla="*/ 3 w 54"/>
                <a:gd name="T1" fmla="*/ 37 h 53"/>
                <a:gd name="T2" fmla="*/ 1 w 54"/>
                <a:gd name="T3" fmla="*/ 32 h 53"/>
                <a:gd name="T4" fmla="*/ 0 w 54"/>
                <a:gd name="T5" fmla="*/ 26 h 53"/>
                <a:gd name="T6" fmla="*/ 0 w 54"/>
                <a:gd name="T7" fmla="*/ 21 h 53"/>
                <a:gd name="T8" fmla="*/ 2 w 54"/>
                <a:gd name="T9" fmla="*/ 16 h 53"/>
                <a:gd name="T10" fmla="*/ 4 w 54"/>
                <a:gd name="T11" fmla="*/ 13 h 53"/>
                <a:gd name="T12" fmla="*/ 7 w 54"/>
                <a:gd name="T13" fmla="*/ 8 h 53"/>
                <a:gd name="T14" fmla="*/ 11 w 54"/>
                <a:gd name="T15" fmla="*/ 5 h 53"/>
                <a:gd name="T16" fmla="*/ 16 w 54"/>
                <a:gd name="T17" fmla="*/ 2 h 53"/>
                <a:gd name="T18" fmla="*/ 20 w 54"/>
                <a:gd name="T19" fmla="*/ 1 h 53"/>
                <a:gd name="T20" fmla="*/ 24 w 54"/>
                <a:gd name="T21" fmla="*/ 0 h 53"/>
                <a:gd name="T22" fmla="*/ 29 w 54"/>
                <a:gd name="T23" fmla="*/ 0 h 53"/>
                <a:gd name="T24" fmla="*/ 34 w 54"/>
                <a:gd name="T25" fmla="*/ 1 h 53"/>
                <a:gd name="T26" fmla="*/ 38 w 54"/>
                <a:gd name="T27" fmla="*/ 3 h 53"/>
                <a:gd name="T28" fmla="*/ 43 w 54"/>
                <a:gd name="T29" fmla="*/ 5 h 53"/>
                <a:gd name="T30" fmla="*/ 47 w 54"/>
                <a:gd name="T31" fmla="*/ 9 h 53"/>
                <a:gd name="T32" fmla="*/ 51 w 54"/>
                <a:gd name="T33" fmla="*/ 14 h 53"/>
                <a:gd name="T34" fmla="*/ 52 w 54"/>
                <a:gd name="T35" fmla="*/ 20 h 53"/>
                <a:gd name="T36" fmla="*/ 53 w 54"/>
                <a:gd name="T37" fmla="*/ 26 h 53"/>
                <a:gd name="T38" fmla="*/ 52 w 54"/>
                <a:gd name="T39" fmla="*/ 31 h 53"/>
                <a:gd name="T40" fmla="*/ 51 w 54"/>
                <a:gd name="T41" fmla="*/ 36 h 53"/>
                <a:gd name="T42" fmla="*/ 48 w 54"/>
                <a:gd name="T43" fmla="*/ 40 h 53"/>
                <a:gd name="T44" fmla="*/ 45 w 54"/>
                <a:gd name="T45" fmla="*/ 45 h 53"/>
                <a:gd name="T46" fmla="*/ 41 w 54"/>
                <a:gd name="T47" fmla="*/ 48 h 53"/>
                <a:gd name="T48" fmla="*/ 38 w 54"/>
                <a:gd name="T49" fmla="*/ 49 h 53"/>
                <a:gd name="T50" fmla="*/ 33 w 54"/>
                <a:gd name="T51" fmla="*/ 51 h 53"/>
                <a:gd name="T52" fmla="*/ 29 w 54"/>
                <a:gd name="T53" fmla="*/ 52 h 53"/>
                <a:gd name="T54" fmla="*/ 24 w 54"/>
                <a:gd name="T55" fmla="*/ 52 h 53"/>
                <a:gd name="T56" fmla="*/ 19 w 54"/>
                <a:gd name="T57" fmla="*/ 51 h 53"/>
                <a:gd name="T58" fmla="*/ 14 w 54"/>
                <a:gd name="T59" fmla="*/ 50 h 53"/>
                <a:gd name="T60" fmla="*/ 10 w 54"/>
                <a:gd name="T61" fmla="*/ 47 h 53"/>
                <a:gd name="T62" fmla="*/ 6 w 54"/>
                <a:gd name="T63" fmla="*/ 42 h 53"/>
                <a:gd name="T64" fmla="*/ 3 w 54"/>
                <a:gd name="T65" fmla="*/ 37 h 53"/>
                <a:gd name="T66" fmla="*/ 3 w 54"/>
                <a:gd name="T67" fmla="*/ 37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37"/>
                  </a:moveTo>
                  <a:lnTo>
                    <a:pt x="1" y="32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2" y="16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3" y="5"/>
                  </a:lnTo>
                  <a:lnTo>
                    <a:pt x="47" y="9"/>
                  </a:lnTo>
                  <a:lnTo>
                    <a:pt x="51" y="14"/>
                  </a:lnTo>
                  <a:lnTo>
                    <a:pt x="52" y="20"/>
                  </a:lnTo>
                  <a:lnTo>
                    <a:pt x="53" y="26"/>
                  </a:lnTo>
                  <a:lnTo>
                    <a:pt x="52" y="31"/>
                  </a:lnTo>
                  <a:lnTo>
                    <a:pt x="51" y="36"/>
                  </a:lnTo>
                  <a:lnTo>
                    <a:pt x="48" y="40"/>
                  </a:lnTo>
                  <a:lnTo>
                    <a:pt x="45" y="45"/>
                  </a:lnTo>
                  <a:lnTo>
                    <a:pt x="41" y="48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6" name="Group 34">
            <a:extLst>
              <a:ext uri="{FF2B5EF4-FFF2-40B4-BE49-F238E27FC236}">
                <a16:creationId xmlns:a16="http://schemas.microsoft.com/office/drawing/2014/main" id="{90BB3FAB-92FC-3648-86EE-CB9F3DD56F0F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37" name="Line 35">
              <a:extLst>
                <a:ext uri="{FF2B5EF4-FFF2-40B4-BE49-F238E27FC236}">
                  <a16:creationId xmlns:a16="http://schemas.microsoft.com/office/drawing/2014/main" id="{A44150F0-E824-B54C-B960-E20E6C4589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93FAF557-3FDF-F642-89C3-9D8D0DFD1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13A4B4E2-72C5-EC44-8FE8-2DA137BAB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0" name="Group 38">
            <a:extLst>
              <a:ext uri="{FF2B5EF4-FFF2-40B4-BE49-F238E27FC236}">
                <a16:creationId xmlns:a16="http://schemas.microsoft.com/office/drawing/2014/main" id="{7F9A0850-7C0F-1740-A6CC-A809FEBCA526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41" name="Line 39">
              <a:extLst>
                <a:ext uri="{FF2B5EF4-FFF2-40B4-BE49-F238E27FC236}">
                  <a16:creationId xmlns:a16="http://schemas.microsoft.com/office/drawing/2014/main" id="{B74430D3-732C-0B40-8C14-49EF61D36D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B8349838-97AA-D24C-9CDA-74EB1C49D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D35D8568-7461-CB46-B1E9-A98B3F6171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4" name="Group 42">
            <a:extLst>
              <a:ext uri="{FF2B5EF4-FFF2-40B4-BE49-F238E27FC236}">
                <a16:creationId xmlns:a16="http://schemas.microsoft.com/office/drawing/2014/main" id="{0D6C1A23-B841-8944-AEAC-5C1C2261158C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45" name="Line 43">
              <a:extLst>
                <a:ext uri="{FF2B5EF4-FFF2-40B4-BE49-F238E27FC236}">
                  <a16:creationId xmlns:a16="http://schemas.microsoft.com/office/drawing/2014/main" id="{AEBF298C-1952-7A46-AE32-8FC288B1E6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85B087E8-BD35-9F4D-A254-64E4D6F72C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12B31E4C-9C7D-3048-A8AD-589F23AF8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8" name="Group 46">
            <a:extLst>
              <a:ext uri="{FF2B5EF4-FFF2-40B4-BE49-F238E27FC236}">
                <a16:creationId xmlns:a16="http://schemas.microsoft.com/office/drawing/2014/main" id="{81D158BE-9D3B-CA40-A865-B8B49D461E0C}"/>
              </a:ext>
            </a:extLst>
          </p:cNvPr>
          <p:cNvGrpSpPr>
            <a:grpSpLocks/>
          </p:cNvGrpSpPr>
          <p:nvPr/>
        </p:nvGrpSpPr>
        <p:grpSpPr bwMode="auto">
          <a:xfrm>
            <a:off x="5119688" y="3262313"/>
            <a:ext cx="1568450" cy="355600"/>
            <a:chOff x="5183" y="2655"/>
            <a:chExt cx="1087" cy="254"/>
          </a:xfrm>
        </p:grpSpPr>
        <p:sp>
          <p:nvSpPr>
            <p:cNvPr id="49" name="Line 47">
              <a:extLst>
                <a:ext uri="{FF2B5EF4-FFF2-40B4-BE49-F238E27FC236}">
                  <a16:creationId xmlns:a16="http://schemas.microsoft.com/office/drawing/2014/main" id="{0ACB99EB-D736-284D-B044-2D173C18843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236" y="2684"/>
              <a:ext cx="982" cy="19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06CB1A1A-6E85-5C4F-81F8-EF2EBE595B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5"/>
              <a:ext cx="53" cy="52"/>
            </a:xfrm>
            <a:custGeom>
              <a:avLst/>
              <a:gdLst>
                <a:gd name="T0" fmla="*/ 52 w 53"/>
                <a:gd name="T1" fmla="*/ 20 h 52"/>
                <a:gd name="T2" fmla="*/ 52 w 53"/>
                <a:gd name="T3" fmla="*/ 26 h 52"/>
                <a:gd name="T4" fmla="*/ 51 w 53"/>
                <a:gd name="T5" fmla="*/ 32 h 52"/>
                <a:gd name="T6" fmla="*/ 49 w 53"/>
                <a:gd name="T7" fmla="*/ 36 h 52"/>
                <a:gd name="T8" fmla="*/ 47 w 53"/>
                <a:gd name="T9" fmla="*/ 40 h 52"/>
                <a:gd name="T10" fmla="*/ 43 w 53"/>
                <a:gd name="T11" fmla="*/ 44 h 52"/>
                <a:gd name="T12" fmla="*/ 39 w 53"/>
                <a:gd name="T13" fmla="*/ 47 h 52"/>
                <a:gd name="T14" fmla="*/ 34 w 53"/>
                <a:gd name="T15" fmla="*/ 49 h 52"/>
                <a:gd name="T16" fmla="*/ 31 w 53"/>
                <a:gd name="T17" fmla="*/ 50 h 52"/>
                <a:gd name="T18" fmla="*/ 26 w 53"/>
                <a:gd name="T19" fmla="*/ 51 h 52"/>
                <a:gd name="T20" fmla="*/ 21 w 53"/>
                <a:gd name="T21" fmla="*/ 50 h 52"/>
                <a:gd name="T22" fmla="*/ 16 w 53"/>
                <a:gd name="T23" fmla="*/ 49 h 52"/>
                <a:gd name="T24" fmla="*/ 12 w 53"/>
                <a:gd name="T25" fmla="*/ 47 h 52"/>
                <a:gd name="T26" fmla="*/ 8 w 53"/>
                <a:gd name="T27" fmla="*/ 45 h 52"/>
                <a:gd name="T28" fmla="*/ 5 w 53"/>
                <a:gd name="T29" fmla="*/ 40 h 52"/>
                <a:gd name="T30" fmla="*/ 2 w 53"/>
                <a:gd name="T31" fmla="*/ 36 h 52"/>
                <a:gd name="T32" fmla="*/ 1 w 53"/>
                <a:gd name="T33" fmla="*/ 29 h 52"/>
                <a:gd name="T34" fmla="*/ 0 w 53"/>
                <a:gd name="T35" fmla="*/ 24 h 52"/>
                <a:gd name="T36" fmla="*/ 0 w 53"/>
                <a:gd name="T37" fmla="*/ 18 h 52"/>
                <a:gd name="T38" fmla="*/ 1 w 53"/>
                <a:gd name="T39" fmla="*/ 14 h 52"/>
                <a:gd name="T40" fmla="*/ 4 w 53"/>
                <a:gd name="T41" fmla="*/ 9 h 52"/>
                <a:gd name="T42" fmla="*/ 7 w 53"/>
                <a:gd name="T43" fmla="*/ 6 h 52"/>
                <a:gd name="T44" fmla="*/ 12 w 53"/>
                <a:gd name="T45" fmla="*/ 3 h 52"/>
                <a:gd name="T46" fmla="*/ 16 w 53"/>
                <a:gd name="T47" fmla="*/ 1 h 52"/>
                <a:gd name="T48" fmla="*/ 21 w 53"/>
                <a:gd name="T49" fmla="*/ 0 h 52"/>
                <a:gd name="T50" fmla="*/ 26 w 53"/>
                <a:gd name="T51" fmla="*/ 0 h 52"/>
                <a:gd name="T52" fmla="*/ 30 w 53"/>
                <a:gd name="T53" fmla="*/ 0 h 52"/>
                <a:gd name="T54" fmla="*/ 35 w 53"/>
                <a:gd name="T55" fmla="*/ 1 h 52"/>
                <a:gd name="T56" fmla="*/ 40 w 53"/>
                <a:gd name="T57" fmla="*/ 3 h 52"/>
                <a:gd name="T58" fmla="*/ 43 w 53"/>
                <a:gd name="T59" fmla="*/ 6 h 52"/>
                <a:gd name="T60" fmla="*/ 47 w 53"/>
                <a:gd name="T61" fmla="*/ 10 h 52"/>
                <a:gd name="T62" fmla="*/ 49 w 53"/>
                <a:gd name="T63" fmla="*/ 14 h 52"/>
                <a:gd name="T64" fmla="*/ 52 w 53"/>
                <a:gd name="T65" fmla="*/ 20 h 52"/>
                <a:gd name="T66" fmla="*/ 52 w 53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20"/>
                  </a:moveTo>
                  <a:lnTo>
                    <a:pt x="52" y="26"/>
                  </a:lnTo>
                  <a:lnTo>
                    <a:pt x="51" y="32"/>
                  </a:lnTo>
                  <a:lnTo>
                    <a:pt x="49" y="36"/>
                  </a:lnTo>
                  <a:lnTo>
                    <a:pt x="47" y="40"/>
                  </a:lnTo>
                  <a:lnTo>
                    <a:pt x="43" y="44"/>
                  </a:lnTo>
                  <a:lnTo>
                    <a:pt x="39" y="47"/>
                  </a:lnTo>
                  <a:lnTo>
                    <a:pt x="34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6" y="49"/>
                  </a:lnTo>
                  <a:lnTo>
                    <a:pt x="12" y="47"/>
                  </a:lnTo>
                  <a:lnTo>
                    <a:pt x="8" y="45"/>
                  </a:lnTo>
                  <a:lnTo>
                    <a:pt x="5" y="40"/>
                  </a:lnTo>
                  <a:lnTo>
                    <a:pt x="2" y="36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0" y="18"/>
                  </a:lnTo>
                  <a:lnTo>
                    <a:pt x="1" y="14"/>
                  </a:lnTo>
                  <a:lnTo>
                    <a:pt x="4" y="9"/>
                  </a:lnTo>
                  <a:lnTo>
                    <a:pt x="7" y="6"/>
                  </a:lnTo>
                  <a:lnTo>
                    <a:pt x="12" y="3"/>
                  </a:lnTo>
                  <a:lnTo>
                    <a:pt x="16" y="1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2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1D1BAA12-480C-644D-B60C-75D16403B6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" y="2856"/>
              <a:ext cx="54" cy="53"/>
            </a:xfrm>
            <a:custGeom>
              <a:avLst/>
              <a:gdLst>
                <a:gd name="T0" fmla="*/ 53 w 54"/>
                <a:gd name="T1" fmla="*/ 20 h 53"/>
                <a:gd name="T2" fmla="*/ 53 w 54"/>
                <a:gd name="T3" fmla="*/ 26 h 53"/>
                <a:gd name="T4" fmla="*/ 53 w 54"/>
                <a:gd name="T5" fmla="*/ 32 h 53"/>
                <a:gd name="T6" fmla="*/ 51 w 54"/>
                <a:gd name="T7" fmla="*/ 37 h 53"/>
                <a:gd name="T8" fmla="*/ 48 w 54"/>
                <a:gd name="T9" fmla="*/ 41 h 53"/>
                <a:gd name="T10" fmla="*/ 44 w 54"/>
                <a:gd name="T11" fmla="*/ 45 h 53"/>
                <a:gd name="T12" fmla="*/ 41 w 54"/>
                <a:gd name="T13" fmla="*/ 47 h 53"/>
                <a:gd name="T14" fmla="*/ 36 w 54"/>
                <a:gd name="T15" fmla="*/ 50 h 53"/>
                <a:gd name="T16" fmla="*/ 32 w 54"/>
                <a:gd name="T17" fmla="*/ 51 h 53"/>
                <a:gd name="T18" fmla="*/ 27 w 54"/>
                <a:gd name="T19" fmla="*/ 52 h 53"/>
                <a:gd name="T20" fmla="*/ 22 w 54"/>
                <a:gd name="T21" fmla="*/ 51 h 53"/>
                <a:gd name="T22" fmla="*/ 17 w 54"/>
                <a:gd name="T23" fmla="*/ 50 h 53"/>
                <a:gd name="T24" fmla="*/ 13 w 54"/>
                <a:gd name="T25" fmla="*/ 48 h 53"/>
                <a:gd name="T26" fmla="*/ 9 w 54"/>
                <a:gd name="T27" fmla="*/ 45 h 53"/>
                <a:gd name="T28" fmla="*/ 6 w 54"/>
                <a:gd name="T29" fmla="*/ 41 h 53"/>
                <a:gd name="T30" fmla="*/ 3 w 54"/>
                <a:gd name="T31" fmla="*/ 36 h 53"/>
                <a:gd name="T32" fmla="*/ 2 w 54"/>
                <a:gd name="T33" fmla="*/ 30 h 53"/>
                <a:gd name="T34" fmla="*/ 0 w 54"/>
                <a:gd name="T35" fmla="*/ 24 h 53"/>
                <a:gd name="T36" fmla="*/ 1 w 54"/>
                <a:gd name="T37" fmla="*/ 19 h 53"/>
                <a:gd name="T38" fmla="*/ 2 w 54"/>
                <a:gd name="T39" fmla="*/ 14 h 53"/>
                <a:gd name="T40" fmla="*/ 5 w 54"/>
                <a:gd name="T41" fmla="*/ 10 h 53"/>
                <a:gd name="T42" fmla="*/ 8 w 54"/>
                <a:gd name="T43" fmla="*/ 7 h 53"/>
                <a:gd name="T44" fmla="*/ 12 w 54"/>
                <a:gd name="T45" fmla="*/ 4 h 53"/>
                <a:gd name="T46" fmla="*/ 17 w 54"/>
                <a:gd name="T47" fmla="*/ 2 h 53"/>
                <a:gd name="T48" fmla="*/ 22 w 54"/>
                <a:gd name="T49" fmla="*/ 0 h 53"/>
                <a:gd name="T50" fmla="*/ 27 w 54"/>
                <a:gd name="T51" fmla="*/ 0 h 53"/>
                <a:gd name="T52" fmla="*/ 31 w 54"/>
                <a:gd name="T53" fmla="*/ 0 h 53"/>
                <a:gd name="T54" fmla="*/ 36 w 54"/>
                <a:gd name="T55" fmla="*/ 1 h 53"/>
                <a:gd name="T56" fmla="*/ 41 w 54"/>
                <a:gd name="T57" fmla="*/ 3 h 53"/>
                <a:gd name="T58" fmla="*/ 44 w 54"/>
                <a:gd name="T59" fmla="*/ 6 h 53"/>
                <a:gd name="T60" fmla="*/ 48 w 54"/>
                <a:gd name="T61" fmla="*/ 10 h 53"/>
                <a:gd name="T62" fmla="*/ 51 w 54"/>
                <a:gd name="T63" fmla="*/ 14 h 53"/>
                <a:gd name="T64" fmla="*/ 53 w 54"/>
                <a:gd name="T65" fmla="*/ 20 h 53"/>
                <a:gd name="T66" fmla="*/ 53 w 54"/>
                <a:gd name="T67" fmla="*/ 2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20"/>
                  </a:moveTo>
                  <a:lnTo>
                    <a:pt x="53" y="26"/>
                  </a:lnTo>
                  <a:lnTo>
                    <a:pt x="53" y="32"/>
                  </a:lnTo>
                  <a:lnTo>
                    <a:pt x="51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50"/>
                  </a:lnTo>
                  <a:lnTo>
                    <a:pt x="32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3" y="36"/>
                  </a:lnTo>
                  <a:lnTo>
                    <a:pt x="2" y="30"/>
                  </a:ln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1" y="0"/>
                  </a:lnTo>
                  <a:lnTo>
                    <a:pt x="36" y="1"/>
                  </a:lnTo>
                  <a:lnTo>
                    <a:pt x="41" y="3"/>
                  </a:lnTo>
                  <a:lnTo>
                    <a:pt x="44" y="6"/>
                  </a:lnTo>
                  <a:lnTo>
                    <a:pt x="48" y="10"/>
                  </a:lnTo>
                  <a:lnTo>
                    <a:pt x="51" y="14"/>
                  </a:lnTo>
                  <a:lnTo>
                    <a:pt x="53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2" name="Group 50">
            <a:extLst>
              <a:ext uri="{FF2B5EF4-FFF2-40B4-BE49-F238E27FC236}">
                <a16:creationId xmlns:a16="http://schemas.microsoft.com/office/drawing/2014/main" id="{512A1AD2-BCB6-5841-8E8B-E65665F07F9B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53" name="Line 51">
              <a:extLst>
                <a:ext uri="{FF2B5EF4-FFF2-40B4-BE49-F238E27FC236}">
                  <a16:creationId xmlns:a16="http://schemas.microsoft.com/office/drawing/2014/main" id="{81BAD3B5-EEE7-0A4A-9569-1A53E2601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3E6AFD69-54FA-7D49-8F89-C3E43082457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B0DF91C4-96E7-564A-8B7C-7F03EA73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6" name="Group 54">
            <a:extLst>
              <a:ext uri="{FF2B5EF4-FFF2-40B4-BE49-F238E27FC236}">
                <a16:creationId xmlns:a16="http://schemas.microsoft.com/office/drawing/2014/main" id="{2C977897-9BEF-4443-AB57-EE69F4D0BA70}"/>
              </a:ext>
            </a:extLst>
          </p:cNvPr>
          <p:cNvGrpSpPr>
            <a:grpSpLocks/>
          </p:cNvGrpSpPr>
          <p:nvPr/>
        </p:nvGrpSpPr>
        <p:grpSpPr bwMode="auto">
          <a:xfrm>
            <a:off x="2759075" y="4954588"/>
            <a:ext cx="2079625" cy="109537"/>
            <a:chOff x="3548" y="3864"/>
            <a:chExt cx="1441" cy="78"/>
          </a:xfrm>
        </p:grpSpPr>
        <p:sp>
          <p:nvSpPr>
            <p:cNvPr id="57" name="Line 55">
              <a:extLst>
                <a:ext uri="{FF2B5EF4-FFF2-40B4-BE49-F238E27FC236}">
                  <a16:creationId xmlns:a16="http://schemas.microsoft.com/office/drawing/2014/main" id="{27A6D62F-DD33-E940-B36A-6B7007B2D37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00" y="3889"/>
              <a:ext cx="1336" cy="2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189322B4-5F51-C041-B8B5-727ED8150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8" y="3890"/>
              <a:ext cx="53" cy="52"/>
            </a:xfrm>
            <a:custGeom>
              <a:avLst/>
              <a:gdLst>
                <a:gd name="T0" fmla="*/ 0 w 53"/>
                <a:gd name="T1" fmla="*/ 26 h 52"/>
                <a:gd name="T2" fmla="*/ 0 w 53"/>
                <a:gd name="T3" fmla="*/ 20 h 52"/>
                <a:gd name="T4" fmla="*/ 1 w 53"/>
                <a:gd name="T5" fmla="*/ 14 h 52"/>
                <a:gd name="T6" fmla="*/ 4 w 53"/>
                <a:gd name="T7" fmla="*/ 11 h 52"/>
                <a:gd name="T8" fmla="*/ 7 w 53"/>
                <a:gd name="T9" fmla="*/ 7 h 52"/>
                <a:gd name="T10" fmla="*/ 10 w 53"/>
                <a:gd name="T11" fmla="*/ 5 h 52"/>
                <a:gd name="T12" fmla="*/ 15 w 53"/>
                <a:gd name="T13" fmla="*/ 2 h 52"/>
                <a:gd name="T14" fmla="*/ 20 w 53"/>
                <a:gd name="T15" fmla="*/ 1 h 52"/>
                <a:gd name="T16" fmla="*/ 25 w 53"/>
                <a:gd name="T17" fmla="*/ 0 h 52"/>
                <a:gd name="T18" fmla="*/ 29 w 53"/>
                <a:gd name="T19" fmla="*/ 1 h 52"/>
                <a:gd name="T20" fmla="*/ 34 w 53"/>
                <a:gd name="T21" fmla="*/ 1 h 52"/>
                <a:gd name="T22" fmla="*/ 38 w 53"/>
                <a:gd name="T23" fmla="*/ 4 h 52"/>
                <a:gd name="T24" fmla="*/ 42 w 53"/>
                <a:gd name="T25" fmla="*/ 6 h 52"/>
                <a:gd name="T26" fmla="*/ 46 w 53"/>
                <a:gd name="T27" fmla="*/ 10 h 52"/>
                <a:gd name="T28" fmla="*/ 49 w 53"/>
                <a:gd name="T29" fmla="*/ 14 h 52"/>
                <a:gd name="T30" fmla="*/ 50 w 53"/>
                <a:gd name="T31" fmla="*/ 20 h 52"/>
                <a:gd name="T32" fmla="*/ 52 w 53"/>
                <a:gd name="T33" fmla="*/ 25 h 52"/>
                <a:gd name="T34" fmla="*/ 51 w 53"/>
                <a:gd name="T35" fmla="*/ 32 h 52"/>
                <a:gd name="T36" fmla="*/ 49 w 53"/>
                <a:gd name="T37" fmla="*/ 37 h 52"/>
                <a:gd name="T38" fmla="*/ 46 w 53"/>
                <a:gd name="T39" fmla="*/ 42 h 52"/>
                <a:gd name="T40" fmla="*/ 43 w 53"/>
                <a:gd name="T41" fmla="*/ 45 h 52"/>
                <a:gd name="T42" fmla="*/ 38 w 53"/>
                <a:gd name="T43" fmla="*/ 48 h 52"/>
                <a:gd name="T44" fmla="*/ 35 w 53"/>
                <a:gd name="T45" fmla="*/ 50 h 52"/>
                <a:gd name="T46" fmla="*/ 30 w 53"/>
                <a:gd name="T47" fmla="*/ 51 h 52"/>
                <a:gd name="T48" fmla="*/ 26 w 53"/>
                <a:gd name="T49" fmla="*/ 51 h 52"/>
                <a:gd name="T50" fmla="*/ 20 w 53"/>
                <a:gd name="T51" fmla="*/ 51 h 52"/>
                <a:gd name="T52" fmla="*/ 15 w 53"/>
                <a:gd name="T53" fmla="*/ 50 h 52"/>
                <a:gd name="T54" fmla="*/ 10 w 53"/>
                <a:gd name="T55" fmla="*/ 48 h 52"/>
                <a:gd name="T56" fmla="*/ 7 w 53"/>
                <a:gd name="T57" fmla="*/ 45 h 52"/>
                <a:gd name="T58" fmla="*/ 4 w 53"/>
                <a:gd name="T59" fmla="*/ 42 h 52"/>
                <a:gd name="T60" fmla="*/ 1 w 53"/>
                <a:gd name="T61" fmla="*/ 37 h 52"/>
                <a:gd name="T62" fmla="*/ 0 w 53"/>
                <a:gd name="T63" fmla="*/ 32 h 52"/>
                <a:gd name="T64" fmla="*/ 0 w 53"/>
                <a:gd name="T65" fmla="*/ 26 h 52"/>
                <a:gd name="T66" fmla="*/ 0 w 53"/>
                <a:gd name="T67" fmla="*/ 26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0" y="26"/>
                  </a:moveTo>
                  <a:lnTo>
                    <a:pt x="0" y="20"/>
                  </a:lnTo>
                  <a:lnTo>
                    <a:pt x="1" y="14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49" y="14"/>
                  </a:lnTo>
                  <a:lnTo>
                    <a:pt x="50" y="20"/>
                  </a:lnTo>
                  <a:lnTo>
                    <a:pt x="52" y="25"/>
                  </a:lnTo>
                  <a:lnTo>
                    <a:pt x="51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5" y="50"/>
                  </a:lnTo>
                  <a:lnTo>
                    <a:pt x="30" y="51"/>
                  </a:lnTo>
                  <a:lnTo>
                    <a:pt x="26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8"/>
                  </a:lnTo>
                  <a:lnTo>
                    <a:pt x="7" y="45"/>
                  </a:lnTo>
                  <a:lnTo>
                    <a:pt x="4" y="42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6A4A94E2-6DE3-324A-A98C-EFAAD3FF7F8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5" y="3864"/>
              <a:ext cx="54" cy="53"/>
            </a:xfrm>
            <a:custGeom>
              <a:avLst/>
              <a:gdLst>
                <a:gd name="T0" fmla="*/ 1 w 54"/>
                <a:gd name="T1" fmla="*/ 26 h 53"/>
                <a:gd name="T2" fmla="*/ 0 w 54"/>
                <a:gd name="T3" fmla="*/ 21 h 53"/>
                <a:gd name="T4" fmla="*/ 2 w 54"/>
                <a:gd name="T5" fmla="*/ 15 h 53"/>
                <a:gd name="T6" fmla="*/ 4 w 54"/>
                <a:gd name="T7" fmla="*/ 11 h 53"/>
                <a:gd name="T8" fmla="*/ 8 w 54"/>
                <a:gd name="T9" fmla="*/ 7 h 53"/>
                <a:gd name="T10" fmla="*/ 11 w 54"/>
                <a:gd name="T11" fmla="*/ 5 h 53"/>
                <a:gd name="T12" fmla="*/ 16 w 54"/>
                <a:gd name="T13" fmla="*/ 2 h 53"/>
                <a:gd name="T14" fmla="*/ 20 w 54"/>
                <a:gd name="T15" fmla="*/ 1 h 53"/>
                <a:gd name="T16" fmla="*/ 26 w 54"/>
                <a:gd name="T17" fmla="*/ 0 h 53"/>
                <a:gd name="T18" fmla="*/ 30 w 54"/>
                <a:gd name="T19" fmla="*/ 1 h 53"/>
                <a:gd name="T20" fmla="*/ 35 w 54"/>
                <a:gd name="T21" fmla="*/ 1 h 53"/>
                <a:gd name="T22" fmla="*/ 39 w 54"/>
                <a:gd name="T23" fmla="*/ 4 h 53"/>
                <a:gd name="T24" fmla="*/ 44 w 54"/>
                <a:gd name="T25" fmla="*/ 6 h 53"/>
                <a:gd name="T26" fmla="*/ 47 w 54"/>
                <a:gd name="T27" fmla="*/ 10 h 53"/>
                <a:gd name="T28" fmla="*/ 50 w 54"/>
                <a:gd name="T29" fmla="*/ 14 h 53"/>
                <a:gd name="T30" fmla="*/ 51 w 54"/>
                <a:gd name="T31" fmla="*/ 20 h 53"/>
                <a:gd name="T32" fmla="*/ 53 w 54"/>
                <a:gd name="T33" fmla="*/ 25 h 53"/>
                <a:gd name="T34" fmla="*/ 52 w 54"/>
                <a:gd name="T35" fmla="*/ 32 h 53"/>
                <a:gd name="T36" fmla="*/ 50 w 54"/>
                <a:gd name="T37" fmla="*/ 37 h 53"/>
                <a:gd name="T38" fmla="*/ 47 w 54"/>
                <a:gd name="T39" fmla="*/ 42 h 53"/>
                <a:gd name="T40" fmla="*/ 44 w 54"/>
                <a:gd name="T41" fmla="*/ 45 h 53"/>
                <a:gd name="T42" fmla="*/ 40 w 54"/>
                <a:gd name="T43" fmla="*/ 49 h 53"/>
                <a:gd name="T44" fmla="*/ 36 w 54"/>
                <a:gd name="T45" fmla="*/ 50 h 53"/>
                <a:gd name="T46" fmla="*/ 31 w 54"/>
                <a:gd name="T47" fmla="*/ 52 h 53"/>
                <a:gd name="T48" fmla="*/ 27 w 54"/>
                <a:gd name="T49" fmla="*/ 52 h 53"/>
                <a:gd name="T50" fmla="*/ 21 w 54"/>
                <a:gd name="T51" fmla="*/ 52 h 53"/>
                <a:gd name="T52" fmla="*/ 16 w 54"/>
                <a:gd name="T53" fmla="*/ 50 h 53"/>
                <a:gd name="T54" fmla="*/ 12 w 54"/>
                <a:gd name="T55" fmla="*/ 49 h 53"/>
                <a:gd name="T56" fmla="*/ 8 w 54"/>
                <a:gd name="T57" fmla="*/ 45 h 53"/>
                <a:gd name="T58" fmla="*/ 5 w 54"/>
                <a:gd name="T59" fmla="*/ 42 h 53"/>
                <a:gd name="T60" fmla="*/ 2 w 54"/>
                <a:gd name="T61" fmla="*/ 37 h 53"/>
                <a:gd name="T62" fmla="*/ 1 w 54"/>
                <a:gd name="T63" fmla="*/ 33 h 53"/>
                <a:gd name="T64" fmla="*/ 1 w 54"/>
                <a:gd name="T65" fmla="*/ 26 h 53"/>
                <a:gd name="T66" fmla="*/ 1 w 54"/>
                <a:gd name="T67" fmla="*/ 2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6"/>
                  </a:moveTo>
                  <a:lnTo>
                    <a:pt x="0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1" y="20"/>
                  </a:lnTo>
                  <a:lnTo>
                    <a:pt x="53" y="25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6" y="50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1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0" name="Group 58">
            <a:extLst>
              <a:ext uri="{FF2B5EF4-FFF2-40B4-BE49-F238E27FC236}">
                <a16:creationId xmlns:a16="http://schemas.microsoft.com/office/drawing/2014/main" id="{B0B58991-40E0-7D4B-B8FF-F553C58D3C10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61" name="Line 59">
              <a:extLst>
                <a:ext uri="{FF2B5EF4-FFF2-40B4-BE49-F238E27FC236}">
                  <a16:creationId xmlns:a16="http://schemas.microsoft.com/office/drawing/2014/main" id="{C127AF86-3979-EA45-9190-9CA7EEA59E9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Freeform 60">
              <a:extLst>
                <a:ext uri="{FF2B5EF4-FFF2-40B4-BE49-F238E27FC236}">
                  <a16:creationId xmlns:a16="http://schemas.microsoft.com/office/drawing/2014/main" id="{27BA5C72-FBE7-7D4F-8271-A6CA47637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3D049755-8B69-5D4E-8EF6-96C99734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4" name="Text Box 62">
            <a:extLst>
              <a:ext uri="{FF2B5EF4-FFF2-40B4-BE49-F238E27FC236}">
                <a16:creationId xmlns:a16="http://schemas.microsoft.com/office/drawing/2014/main" id="{00FD2C5C-6600-2D41-9539-170F596A18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5" name="Text Box 63">
            <a:extLst>
              <a:ext uri="{FF2B5EF4-FFF2-40B4-BE49-F238E27FC236}">
                <a16:creationId xmlns:a16="http://schemas.microsoft.com/office/drawing/2014/main" id="{A511E1BF-E6DA-A842-BC40-36C7FC8F4E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6" name="Text Box 64">
            <a:extLst>
              <a:ext uri="{FF2B5EF4-FFF2-40B4-BE49-F238E27FC236}">
                <a16:creationId xmlns:a16="http://schemas.microsoft.com/office/drawing/2014/main" id="{70C8916A-DD75-094B-B635-489B7F1028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7" name="Text Box 65">
            <a:extLst>
              <a:ext uri="{FF2B5EF4-FFF2-40B4-BE49-F238E27FC236}">
                <a16:creationId xmlns:a16="http://schemas.microsoft.com/office/drawing/2014/main" id="{8380C561-1B03-6743-99C3-55B6405B94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8" name="Text Box 66">
            <a:extLst>
              <a:ext uri="{FF2B5EF4-FFF2-40B4-BE49-F238E27FC236}">
                <a16:creationId xmlns:a16="http://schemas.microsoft.com/office/drawing/2014/main" id="{022AAAA2-CAFF-0C41-A361-E5D6E70C5A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9" name="Text Box 67">
            <a:extLst>
              <a:ext uri="{FF2B5EF4-FFF2-40B4-BE49-F238E27FC236}">
                <a16:creationId xmlns:a16="http://schemas.microsoft.com/office/drawing/2014/main" id="{BF9136BF-2583-914E-AEF9-6F4742AC55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0" name="Text Box 68">
            <a:extLst>
              <a:ext uri="{FF2B5EF4-FFF2-40B4-BE49-F238E27FC236}">
                <a16:creationId xmlns:a16="http://schemas.microsoft.com/office/drawing/2014/main" id="{11E53152-507C-8B4D-A0A8-3C1BE7C6D5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1" name="Text Box 69">
            <a:extLst>
              <a:ext uri="{FF2B5EF4-FFF2-40B4-BE49-F238E27FC236}">
                <a16:creationId xmlns:a16="http://schemas.microsoft.com/office/drawing/2014/main" id="{EFCB0A56-D0F4-E646-9DFD-04C37A7294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3788" y="3441700"/>
            <a:ext cx="139700" cy="261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2" name="Text Box 70">
            <a:extLst>
              <a:ext uri="{FF2B5EF4-FFF2-40B4-BE49-F238E27FC236}">
                <a16:creationId xmlns:a16="http://schemas.microsoft.com/office/drawing/2014/main" id="{521CE7F0-7ACD-CC44-BF07-6C5B347D59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3" name="Text Box 71">
            <a:extLst>
              <a:ext uri="{FF2B5EF4-FFF2-40B4-BE49-F238E27FC236}">
                <a16:creationId xmlns:a16="http://schemas.microsoft.com/office/drawing/2014/main" id="{E558C4F4-7A51-CF42-BB81-EE204AFEA6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4" name="Text Box 72">
            <a:extLst>
              <a:ext uri="{FF2B5EF4-FFF2-40B4-BE49-F238E27FC236}">
                <a16:creationId xmlns:a16="http://schemas.microsoft.com/office/drawing/2014/main" id="{71CC10E0-F145-E840-9F1F-06BBFB5437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75" name="Group 73">
            <a:extLst>
              <a:ext uri="{FF2B5EF4-FFF2-40B4-BE49-F238E27FC236}">
                <a16:creationId xmlns:a16="http://schemas.microsoft.com/office/drawing/2014/main" id="{532F3224-F0BD-C644-A67E-0B4A93CCA2E2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76" name="Line 74">
              <a:extLst>
                <a:ext uri="{FF2B5EF4-FFF2-40B4-BE49-F238E27FC236}">
                  <a16:creationId xmlns:a16="http://schemas.microsoft.com/office/drawing/2014/main" id="{7C7EC8F5-97B5-FE4B-BDFB-60AFAD18AD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7" name="Freeform 75">
              <a:extLst>
                <a:ext uri="{FF2B5EF4-FFF2-40B4-BE49-F238E27FC236}">
                  <a16:creationId xmlns:a16="http://schemas.microsoft.com/office/drawing/2014/main" id="{FE105A94-9F6A-814B-A934-2C93062FA83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76">
              <a:extLst>
                <a:ext uri="{FF2B5EF4-FFF2-40B4-BE49-F238E27FC236}">
                  <a16:creationId xmlns:a16="http://schemas.microsoft.com/office/drawing/2014/main" id="{CA74005B-D560-4745-BBB6-E316F68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9" name="Text Box 77">
            <a:extLst>
              <a:ext uri="{FF2B5EF4-FFF2-40B4-BE49-F238E27FC236}">
                <a16:creationId xmlns:a16="http://schemas.microsoft.com/office/drawing/2014/main" id="{3515640B-4664-3449-B7BF-DEC0C2D8AC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80" name="Text Box 78">
            <a:extLst>
              <a:ext uri="{FF2B5EF4-FFF2-40B4-BE49-F238E27FC236}">
                <a16:creationId xmlns:a16="http://schemas.microsoft.com/office/drawing/2014/main" id="{8F466359-FC80-1349-82FB-F150BF8073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81" name="Text Box 79">
            <a:extLst>
              <a:ext uri="{FF2B5EF4-FFF2-40B4-BE49-F238E27FC236}">
                <a16:creationId xmlns:a16="http://schemas.microsoft.com/office/drawing/2014/main" id="{7D54B059-6E5D-8D49-9000-B555B77AE1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7CAAEF61-9D07-5CD8-BCAB-2C9077F30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3669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9 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F185694-09FC-6348-82B1-746179BB69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5" name="Line 3">
            <a:extLst>
              <a:ext uri="{FF2B5EF4-FFF2-40B4-BE49-F238E27FC236}">
                <a16:creationId xmlns:a16="http://schemas.microsoft.com/office/drawing/2014/main" id="{F3266719-FACC-7C4B-B9BA-9A48A12F2CA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ACC563DB-72C7-6E42-9D79-722D027A537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60D28706-1ADF-EE48-A8DB-C04473C93A8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5BB00539-9980-714B-A4E6-70945D6A84B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8D29324B-7393-4F45-8A10-294F5D545E2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B123A7C7-93E3-E246-9420-98CA0593821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1" name="AutoShape 9">
            <a:extLst>
              <a:ext uri="{FF2B5EF4-FFF2-40B4-BE49-F238E27FC236}">
                <a16:creationId xmlns:a16="http://schemas.microsoft.com/office/drawing/2014/main" id="{33FC73D8-C6F9-A243-8542-E9B546B31E6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2" name="AutoShape 10">
            <a:extLst>
              <a:ext uri="{FF2B5EF4-FFF2-40B4-BE49-F238E27FC236}">
                <a16:creationId xmlns:a16="http://schemas.microsoft.com/office/drawing/2014/main" id="{BD0830EC-DEFA-2447-8206-C61257D761E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3" name="AutoShape 11">
            <a:extLst>
              <a:ext uri="{FF2B5EF4-FFF2-40B4-BE49-F238E27FC236}">
                <a16:creationId xmlns:a16="http://schemas.microsoft.com/office/drawing/2014/main" id="{E8540198-F9CC-7045-BC33-3E6AD6C1BB8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4" name="AutoShape 12">
            <a:extLst>
              <a:ext uri="{FF2B5EF4-FFF2-40B4-BE49-F238E27FC236}">
                <a16:creationId xmlns:a16="http://schemas.microsoft.com/office/drawing/2014/main" id="{DCC52763-E5F3-654D-B6DE-A47D8E509AF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5" name="AutoShape 13">
            <a:extLst>
              <a:ext uri="{FF2B5EF4-FFF2-40B4-BE49-F238E27FC236}">
                <a16:creationId xmlns:a16="http://schemas.microsoft.com/office/drawing/2014/main" id="{C193F68D-47CB-DB4C-A3C2-FE079356C09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" name="AutoShape 14">
            <a:extLst>
              <a:ext uri="{FF2B5EF4-FFF2-40B4-BE49-F238E27FC236}">
                <a16:creationId xmlns:a16="http://schemas.microsoft.com/office/drawing/2014/main" id="{AC456DD7-AD68-D848-B51A-B6353DA885B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" name="AutoShape 15">
            <a:extLst>
              <a:ext uri="{FF2B5EF4-FFF2-40B4-BE49-F238E27FC236}">
                <a16:creationId xmlns:a16="http://schemas.microsoft.com/office/drawing/2014/main" id="{66B49088-557B-5245-A07B-E606303F152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8" name="AutoShape 16">
            <a:extLst>
              <a:ext uri="{FF2B5EF4-FFF2-40B4-BE49-F238E27FC236}">
                <a16:creationId xmlns:a16="http://schemas.microsoft.com/office/drawing/2014/main" id="{C51F6FC8-A4F1-2246-A28B-44BF943E3EE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9" name="AutoShape 17">
            <a:extLst>
              <a:ext uri="{FF2B5EF4-FFF2-40B4-BE49-F238E27FC236}">
                <a16:creationId xmlns:a16="http://schemas.microsoft.com/office/drawing/2014/main" id="{32C49D68-DE18-A448-9E7B-B76FFC30FD8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20" name="Group 18">
            <a:extLst>
              <a:ext uri="{FF2B5EF4-FFF2-40B4-BE49-F238E27FC236}">
                <a16:creationId xmlns:a16="http://schemas.microsoft.com/office/drawing/2014/main" id="{5842D37A-C1B8-9045-9871-CE128B4AE6FD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21" name="Line 19">
              <a:extLst>
                <a:ext uri="{FF2B5EF4-FFF2-40B4-BE49-F238E27FC236}">
                  <a16:creationId xmlns:a16="http://schemas.microsoft.com/office/drawing/2014/main" id="{134540E4-1F21-2549-BF8B-1D7CE89D22F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CD9AF90D-F6E5-FE4C-82EA-957670358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6A466D08-BC80-5946-9BF0-9FABA2A5E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" name="Group 22">
            <a:extLst>
              <a:ext uri="{FF2B5EF4-FFF2-40B4-BE49-F238E27FC236}">
                <a16:creationId xmlns:a16="http://schemas.microsoft.com/office/drawing/2014/main" id="{CB7CF495-5CE5-0740-A6C9-9D297B9F566A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25" name="Line 23">
              <a:extLst>
                <a:ext uri="{FF2B5EF4-FFF2-40B4-BE49-F238E27FC236}">
                  <a16:creationId xmlns:a16="http://schemas.microsoft.com/office/drawing/2014/main" id="{676A1333-26A1-3841-A635-ABD161EC8B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AE6E0B71-AF1D-7747-A29A-1C6E4137A9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89AAD018-9340-9A47-A703-28AAB474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8" name="Group 26">
            <a:extLst>
              <a:ext uri="{FF2B5EF4-FFF2-40B4-BE49-F238E27FC236}">
                <a16:creationId xmlns:a16="http://schemas.microsoft.com/office/drawing/2014/main" id="{D1D7CF4C-21A7-8B49-9448-EC239FE33978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29" name="Line 27">
              <a:extLst>
                <a:ext uri="{FF2B5EF4-FFF2-40B4-BE49-F238E27FC236}">
                  <a16:creationId xmlns:a16="http://schemas.microsoft.com/office/drawing/2014/main" id="{80AD02DB-325C-6D4C-971D-1C79E11685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83CB3251-38C2-D34F-A839-F34FCEFF6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AAE6096B-92FE-AC40-91D8-E91080B27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2" name="Group 30">
            <a:extLst>
              <a:ext uri="{FF2B5EF4-FFF2-40B4-BE49-F238E27FC236}">
                <a16:creationId xmlns:a16="http://schemas.microsoft.com/office/drawing/2014/main" id="{085892DA-33E4-444E-B1EE-16C87207B8FB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33" name="Line 31">
              <a:extLst>
                <a:ext uri="{FF2B5EF4-FFF2-40B4-BE49-F238E27FC236}">
                  <a16:creationId xmlns:a16="http://schemas.microsoft.com/office/drawing/2014/main" id="{A48C42E6-3F58-D448-9224-117C8EDBC2B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75B157A1-E058-C64D-8ACD-FB61930C6389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9E7381CB-9BCA-ED4A-8C52-A0E42EA909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6" name="Group 34">
            <a:extLst>
              <a:ext uri="{FF2B5EF4-FFF2-40B4-BE49-F238E27FC236}">
                <a16:creationId xmlns:a16="http://schemas.microsoft.com/office/drawing/2014/main" id="{A07485A1-915D-7243-B1F3-9B5759D1201C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37" name="Line 35">
              <a:extLst>
                <a:ext uri="{FF2B5EF4-FFF2-40B4-BE49-F238E27FC236}">
                  <a16:creationId xmlns:a16="http://schemas.microsoft.com/office/drawing/2014/main" id="{6E706DBD-67C6-0949-AD96-A781E7D23ED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AF4C0160-54CA-814D-BC79-3B1FAD805C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8718911A-A3F5-E342-85A6-FA1041CA9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0" name="Group 38">
            <a:extLst>
              <a:ext uri="{FF2B5EF4-FFF2-40B4-BE49-F238E27FC236}">
                <a16:creationId xmlns:a16="http://schemas.microsoft.com/office/drawing/2014/main" id="{148EDBE0-6CA6-A649-BD1C-DDF6F93529C2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41" name="Line 39">
              <a:extLst>
                <a:ext uri="{FF2B5EF4-FFF2-40B4-BE49-F238E27FC236}">
                  <a16:creationId xmlns:a16="http://schemas.microsoft.com/office/drawing/2014/main" id="{B307191E-E178-DD4C-94C8-EE15F8CCCA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6A2EE54F-1167-A645-9AA7-0C9D9DBE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B0AA0A41-2953-F441-8015-F30CBAD25F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4" name="Group 42">
            <a:extLst>
              <a:ext uri="{FF2B5EF4-FFF2-40B4-BE49-F238E27FC236}">
                <a16:creationId xmlns:a16="http://schemas.microsoft.com/office/drawing/2014/main" id="{0A1AEFA1-CC1A-A648-B77B-5F3AF8761CE6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45" name="Line 43">
              <a:extLst>
                <a:ext uri="{FF2B5EF4-FFF2-40B4-BE49-F238E27FC236}">
                  <a16:creationId xmlns:a16="http://schemas.microsoft.com/office/drawing/2014/main" id="{5F5F67C2-076D-A848-9C74-A02ECB93859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A2004E4B-83D2-9B47-BCC3-27ACC5328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B1501F61-CC9C-4B42-8761-89BEBF756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8" name="Group 46">
            <a:extLst>
              <a:ext uri="{FF2B5EF4-FFF2-40B4-BE49-F238E27FC236}">
                <a16:creationId xmlns:a16="http://schemas.microsoft.com/office/drawing/2014/main" id="{7FC2123E-E2CF-9C4D-A97A-44EF2FDB24F6}"/>
              </a:ext>
            </a:extLst>
          </p:cNvPr>
          <p:cNvGrpSpPr>
            <a:grpSpLocks/>
          </p:cNvGrpSpPr>
          <p:nvPr/>
        </p:nvGrpSpPr>
        <p:grpSpPr bwMode="auto">
          <a:xfrm>
            <a:off x="4492625" y="3263900"/>
            <a:ext cx="2195513" cy="555625"/>
            <a:chOff x="4749" y="2656"/>
            <a:chExt cx="1521" cy="397"/>
          </a:xfrm>
        </p:grpSpPr>
        <p:sp>
          <p:nvSpPr>
            <p:cNvPr id="49" name="Line 47">
              <a:extLst>
                <a:ext uri="{FF2B5EF4-FFF2-40B4-BE49-F238E27FC236}">
                  <a16:creationId xmlns:a16="http://schemas.microsoft.com/office/drawing/2014/main" id="{996B1C3F-6470-0E46-8639-75F7BC26E0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802" y="2687"/>
              <a:ext cx="1417" cy="33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1B0390D4-08D2-E445-A40D-DA3886A33E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6"/>
              <a:ext cx="53" cy="52"/>
            </a:xfrm>
            <a:custGeom>
              <a:avLst/>
              <a:gdLst>
                <a:gd name="T0" fmla="*/ 52 w 53"/>
                <a:gd name="T1" fmla="*/ 19 h 52"/>
                <a:gd name="T2" fmla="*/ 52 w 53"/>
                <a:gd name="T3" fmla="*/ 25 h 52"/>
                <a:gd name="T4" fmla="*/ 51 w 53"/>
                <a:gd name="T5" fmla="*/ 31 h 52"/>
                <a:gd name="T6" fmla="*/ 49 w 53"/>
                <a:gd name="T7" fmla="*/ 35 h 52"/>
                <a:gd name="T8" fmla="*/ 48 w 53"/>
                <a:gd name="T9" fmla="*/ 39 h 52"/>
                <a:gd name="T10" fmla="*/ 43 w 53"/>
                <a:gd name="T11" fmla="*/ 44 h 52"/>
                <a:gd name="T12" fmla="*/ 40 w 53"/>
                <a:gd name="T13" fmla="*/ 47 h 52"/>
                <a:gd name="T14" fmla="*/ 35 w 53"/>
                <a:gd name="T15" fmla="*/ 49 h 52"/>
                <a:gd name="T16" fmla="*/ 32 w 53"/>
                <a:gd name="T17" fmla="*/ 50 h 52"/>
                <a:gd name="T18" fmla="*/ 27 w 53"/>
                <a:gd name="T19" fmla="*/ 51 h 52"/>
                <a:gd name="T20" fmla="*/ 22 w 53"/>
                <a:gd name="T21" fmla="*/ 51 h 52"/>
                <a:gd name="T22" fmla="*/ 17 w 53"/>
                <a:gd name="T23" fmla="*/ 50 h 52"/>
                <a:gd name="T24" fmla="*/ 13 w 53"/>
                <a:gd name="T25" fmla="*/ 48 h 52"/>
                <a:gd name="T26" fmla="*/ 8 w 53"/>
                <a:gd name="T27" fmla="*/ 45 h 52"/>
                <a:gd name="T28" fmla="*/ 5 w 53"/>
                <a:gd name="T29" fmla="*/ 41 h 52"/>
                <a:gd name="T30" fmla="*/ 2 w 53"/>
                <a:gd name="T31" fmla="*/ 36 h 52"/>
                <a:gd name="T32" fmla="*/ 1 w 53"/>
                <a:gd name="T33" fmla="*/ 30 h 52"/>
                <a:gd name="T34" fmla="*/ 0 w 53"/>
                <a:gd name="T35" fmla="*/ 25 h 52"/>
                <a:gd name="T36" fmla="*/ 0 w 53"/>
                <a:gd name="T37" fmla="*/ 20 h 52"/>
                <a:gd name="T38" fmla="*/ 1 w 53"/>
                <a:gd name="T39" fmla="*/ 15 h 52"/>
                <a:gd name="T40" fmla="*/ 4 w 53"/>
                <a:gd name="T41" fmla="*/ 10 h 52"/>
                <a:gd name="T42" fmla="*/ 7 w 53"/>
                <a:gd name="T43" fmla="*/ 7 h 52"/>
                <a:gd name="T44" fmla="*/ 11 w 53"/>
                <a:gd name="T45" fmla="*/ 4 h 52"/>
                <a:gd name="T46" fmla="*/ 16 w 53"/>
                <a:gd name="T47" fmla="*/ 2 h 52"/>
                <a:gd name="T48" fmla="*/ 20 w 53"/>
                <a:gd name="T49" fmla="*/ 0 h 52"/>
                <a:gd name="T50" fmla="*/ 25 w 53"/>
                <a:gd name="T51" fmla="*/ 0 h 52"/>
                <a:gd name="T52" fmla="*/ 30 w 53"/>
                <a:gd name="T53" fmla="*/ 0 h 52"/>
                <a:gd name="T54" fmla="*/ 34 w 53"/>
                <a:gd name="T55" fmla="*/ 1 h 52"/>
                <a:gd name="T56" fmla="*/ 39 w 53"/>
                <a:gd name="T57" fmla="*/ 2 h 52"/>
                <a:gd name="T58" fmla="*/ 42 w 53"/>
                <a:gd name="T59" fmla="*/ 5 h 52"/>
                <a:gd name="T60" fmla="*/ 46 w 53"/>
                <a:gd name="T61" fmla="*/ 9 h 52"/>
                <a:gd name="T62" fmla="*/ 49 w 53"/>
                <a:gd name="T63" fmla="*/ 13 h 52"/>
                <a:gd name="T64" fmla="*/ 52 w 53"/>
                <a:gd name="T65" fmla="*/ 19 h 52"/>
                <a:gd name="T66" fmla="*/ 52 w 53"/>
                <a:gd name="T67" fmla="*/ 1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19"/>
                  </a:moveTo>
                  <a:lnTo>
                    <a:pt x="52" y="25"/>
                  </a:lnTo>
                  <a:lnTo>
                    <a:pt x="51" y="31"/>
                  </a:lnTo>
                  <a:lnTo>
                    <a:pt x="49" y="35"/>
                  </a:lnTo>
                  <a:lnTo>
                    <a:pt x="48" y="39"/>
                  </a:lnTo>
                  <a:lnTo>
                    <a:pt x="43" y="44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0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1"/>
                  </a:lnTo>
                  <a:lnTo>
                    <a:pt x="39" y="2"/>
                  </a:lnTo>
                  <a:lnTo>
                    <a:pt x="42" y="5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2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5EE1459D-947B-CF45-9336-AF208A5B7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9" y="2999"/>
              <a:ext cx="54" cy="54"/>
            </a:xfrm>
            <a:custGeom>
              <a:avLst/>
              <a:gdLst>
                <a:gd name="T0" fmla="*/ 53 w 54"/>
                <a:gd name="T1" fmla="*/ 19 h 54"/>
                <a:gd name="T2" fmla="*/ 53 w 54"/>
                <a:gd name="T3" fmla="*/ 26 h 54"/>
                <a:gd name="T4" fmla="*/ 52 w 54"/>
                <a:gd name="T5" fmla="*/ 32 h 54"/>
                <a:gd name="T6" fmla="*/ 50 w 54"/>
                <a:gd name="T7" fmla="*/ 36 h 54"/>
                <a:gd name="T8" fmla="*/ 48 w 54"/>
                <a:gd name="T9" fmla="*/ 40 h 54"/>
                <a:gd name="T10" fmla="*/ 44 w 54"/>
                <a:gd name="T11" fmla="*/ 45 h 54"/>
                <a:gd name="T12" fmla="*/ 41 w 54"/>
                <a:gd name="T13" fmla="*/ 48 h 54"/>
                <a:gd name="T14" fmla="*/ 36 w 54"/>
                <a:gd name="T15" fmla="*/ 50 h 54"/>
                <a:gd name="T16" fmla="*/ 33 w 54"/>
                <a:gd name="T17" fmla="*/ 51 h 54"/>
                <a:gd name="T18" fmla="*/ 28 w 54"/>
                <a:gd name="T19" fmla="*/ 53 h 54"/>
                <a:gd name="T20" fmla="*/ 23 w 54"/>
                <a:gd name="T21" fmla="*/ 52 h 54"/>
                <a:gd name="T22" fmla="*/ 18 w 54"/>
                <a:gd name="T23" fmla="*/ 51 h 54"/>
                <a:gd name="T24" fmla="*/ 14 w 54"/>
                <a:gd name="T25" fmla="*/ 49 h 54"/>
                <a:gd name="T26" fmla="*/ 9 w 54"/>
                <a:gd name="T27" fmla="*/ 46 h 54"/>
                <a:gd name="T28" fmla="*/ 6 w 54"/>
                <a:gd name="T29" fmla="*/ 42 h 54"/>
                <a:gd name="T30" fmla="*/ 3 w 54"/>
                <a:gd name="T31" fmla="*/ 37 h 54"/>
                <a:gd name="T32" fmla="*/ 1 w 54"/>
                <a:gd name="T33" fmla="*/ 31 h 54"/>
                <a:gd name="T34" fmla="*/ 0 w 54"/>
                <a:gd name="T35" fmla="*/ 26 h 54"/>
                <a:gd name="T36" fmla="*/ 0 w 54"/>
                <a:gd name="T37" fmla="*/ 20 h 54"/>
                <a:gd name="T38" fmla="*/ 1 w 54"/>
                <a:gd name="T39" fmla="*/ 15 h 54"/>
                <a:gd name="T40" fmla="*/ 4 w 54"/>
                <a:gd name="T41" fmla="*/ 11 h 54"/>
                <a:gd name="T42" fmla="*/ 7 w 54"/>
                <a:gd name="T43" fmla="*/ 8 h 54"/>
                <a:gd name="T44" fmla="*/ 11 w 54"/>
                <a:gd name="T45" fmla="*/ 5 h 54"/>
                <a:gd name="T46" fmla="*/ 16 w 54"/>
                <a:gd name="T47" fmla="*/ 3 h 54"/>
                <a:gd name="T48" fmla="*/ 21 w 54"/>
                <a:gd name="T49" fmla="*/ 0 h 54"/>
                <a:gd name="T50" fmla="*/ 25 w 54"/>
                <a:gd name="T51" fmla="*/ 0 h 54"/>
                <a:gd name="T52" fmla="*/ 30 w 54"/>
                <a:gd name="T53" fmla="*/ 0 h 54"/>
                <a:gd name="T54" fmla="*/ 35 w 54"/>
                <a:gd name="T55" fmla="*/ 1 h 54"/>
                <a:gd name="T56" fmla="*/ 40 w 54"/>
                <a:gd name="T57" fmla="*/ 2 h 54"/>
                <a:gd name="T58" fmla="*/ 43 w 54"/>
                <a:gd name="T59" fmla="*/ 6 h 54"/>
                <a:gd name="T60" fmla="*/ 47 w 54"/>
                <a:gd name="T61" fmla="*/ 9 h 54"/>
                <a:gd name="T62" fmla="*/ 50 w 54"/>
                <a:gd name="T63" fmla="*/ 14 h 54"/>
                <a:gd name="T64" fmla="*/ 53 w 54"/>
                <a:gd name="T65" fmla="*/ 19 h 54"/>
                <a:gd name="T66" fmla="*/ 53 w 54"/>
                <a:gd name="T67" fmla="*/ 19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53" y="19"/>
                  </a:moveTo>
                  <a:lnTo>
                    <a:pt x="53" y="26"/>
                  </a:lnTo>
                  <a:lnTo>
                    <a:pt x="52" y="32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3" y="51"/>
                  </a:lnTo>
                  <a:lnTo>
                    <a:pt x="28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2"/>
                  </a:lnTo>
                  <a:lnTo>
                    <a:pt x="3" y="37"/>
                  </a:lnTo>
                  <a:lnTo>
                    <a:pt x="1" y="31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3"/>
                  </a:lnTo>
                  <a:lnTo>
                    <a:pt x="21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0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50" y="14"/>
                  </a:lnTo>
                  <a:lnTo>
                    <a:pt x="53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2" name="Group 50">
            <a:extLst>
              <a:ext uri="{FF2B5EF4-FFF2-40B4-BE49-F238E27FC236}">
                <a16:creationId xmlns:a16="http://schemas.microsoft.com/office/drawing/2014/main" id="{5D5091F6-9AB9-344A-86F5-32B91BFFF874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53" name="Line 51">
              <a:extLst>
                <a:ext uri="{FF2B5EF4-FFF2-40B4-BE49-F238E27FC236}">
                  <a16:creationId xmlns:a16="http://schemas.microsoft.com/office/drawing/2014/main" id="{F1C890CB-8977-DF4B-9EDE-D2CF0FF799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8605C9FD-850F-354C-92E2-78367E25705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59565282-34B7-6748-819B-BABBC4585A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6" name="Group 54">
            <a:extLst>
              <a:ext uri="{FF2B5EF4-FFF2-40B4-BE49-F238E27FC236}">
                <a16:creationId xmlns:a16="http://schemas.microsoft.com/office/drawing/2014/main" id="{450B305A-EFA1-F247-BF67-B2453600D3B4}"/>
              </a:ext>
            </a:extLst>
          </p:cNvPr>
          <p:cNvGrpSpPr>
            <a:grpSpLocks/>
          </p:cNvGrpSpPr>
          <p:nvPr/>
        </p:nvGrpSpPr>
        <p:grpSpPr bwMode="auto">
          <a:xfrm>
            <a:off x="2759075" y="4954588"/>
            <a:ext cx="2079625" cy="109537"/>
            <a:chOff x="3548" y="3864"/>
            <a:chExt cx="1441" cy="78"/>
          </a:xfrm>
        </p:grpSpPr>
        <p:sp>
          <p:nvSpPr>
            <p:cNvPr id="57" name="Line 55">
              <a:extLst>
                <a:ext uri="{FF2B5EF4-FFF2-40B4-BE49-F238E27FC236}">
                  <a16:creationId xmlns:a16="http://schemas.microsoft.com/office/drawing/2014/main" id="{093DC193-CB52-584E-B100-AC8B7BEE77A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00" y="3889"/>
              <a:ext cx="1336" cy="2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2E0B6CC3-EE19-3E49-A163-3DC673B24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8" y="3890"/>
              <a:ext cx="53" cy="52"/>
            </a:xfrm>
            <a:custGeom>
              <a:avLst/>
              <a:gdLst>
                <a:gd name="T0" fmla="*/ 0 w 53"/>
                <a:gd name="T1" fmla="*/ 26 h 52"/>
                <a:gd name="T2" fmla="*/ 0 w 53"/>
                <a:gd name="T3" fmla="*/ 20 h 52"/>
                <a:gd name="T4" fmla="*/ 1 w 53"/>
                <a:gd name="T5" fmla="*/ 14 h 52"/>
                <a:gd name="T6" fmla="*/ 4 w 53"/>
                <a:gd name="T7" fmla="*/ 11 h 52"/>
                <a:gd name="T8" fmla="*/ 7 w 53"/>
                <a:gd name="T9" fmla="*/ 7 h 52"/>
                <a:gd name="T10" fmla="*/ 10 w 53"/>
                <a:gd name="T11" fmla="*/ 5 h 52"/>
                <a:gd name="T12" fmla="*/ 15 w 53"/>
                <a:gd name="T13" fmla="*/ 2 h 52"/>
                <a:gd name="T14" fmla="*/ 20 w 53"/>
                <a:gd name="T15" fmla="*/ 1 h 52"/>
                <a:gd name="T16" fmla="*/ 25 w 53"/>
                <a:gd name="T17" fmla="*/ 0 h 52"/>
                <a:gd name="T18" fmla="*/ 29 w 53"/>
                <a:gd name="T19" fmla="*/ 1 h 52"/>
                <a:gd name="T20" fmla="*/ 34 w 53"/>
                <a:gd name="T21" fmla="*/ 1 h 52"/>
                <a:gd name="T22" fmla="*/ 38 w 53"/>
                <a:gd name="T23" fmla="*/ 4 h 52"/>
                <a:gd name="T24" fmla="*/ 42 w 53"/>
                <a:gd name="T25" fmla="*/ 6 h 52"/>
                <a:gd name="T26" fmla="*/ 46 w 53"/>
                <a:gd name="T27" fmla="*/ 10 h 52"/>
                <a:gd name="T28" fmla="*/ 49 w 53"/>
                <a:gd name="T29" fmla="*/ 14 h 52"/>
                <a:gd name="T30" fmla="*/ 50 w 53"/>
                <a:gd name="T31" fmla="*/ 20 h 52"/>
                <a:gd name="T32" fmla="*/ 52 w 53"/>
                <a:gd name="T33" fmla="*/ 25 h 52"/>
                <a:gd name="T34" fmla="*/ 51 w 53"/>
                <a:gd name="T35" fmla="*/ 32 h 52"/>
                <a:gd name="T36" fmla="*/ 49 w 53"/>
                <a:gd name="T37" fmla="*/ 37 h 52"/>
                <a:gd name="T38" fmla="*/ 46 w 53"/>
                <a:gd name="T39" fmla="*/ 42 h 52"/>
                <a:gd name="T40" fmla="*/ 43 w 53"/>
                <a:gd name="T41" fmla="*/ 45 h 52"/>
                <a:gd name="T42" fmla="*/ 38 w 53"/>
                <a:gd name="T43" fmla="*/ 48 h 52"/>
                <a:gd name="T44" fmla="*/ 35 w 53"/>
                <a:gd name="T45" fmla="*/ 50 h 52"/>
                <a:gd name="T46" fmla="*/ 30 w 53"/>
                <a:gd name="T47" fmla="*/ 51 h 52"/>
                <a:gd name="T48" fmla="*/ 26 w 53"/>
                <a:gd name="T49" fmla="*/ 51 h 52"/>
                <a:gd name="T50" fmla="*/ 20 w 53"/>
                <a:gd name="T51" fmla="*/ 51 h 52"/>
                <a:gd name="T52" fmla="*/ 15 w 53"/>
                <a:gd name="T53" fmla="*/ 50 h 52"/>
                <a:gd name="T54" fmla="*/ 10 w 53"/>
                <a:gd name="T55" fmla="*/ 48 h 52"/>
                <a:gd name="T56" fmla="*/ 7 w 53"/>
                <a:gd name="T57" fmla="*/ 45 h 52"/>
                <a:gd name="T58" fmla="*/ 4 w 53"/>
                <a:gd name="T59" fmla="*/ 42 h 52"/>
                <a:gd name="T60" fmla="*/ 1 w 53"/>
                <a:gd name="T61" fmla="*/ 37 h 52"/>
                <a:gd name="T62" fmla="*/ 0 w 53"/>
                <a:gd name="T63" fmla="*/ 32 h 52"/>
                <a:gd name="T64" fmla="*/ 0 w 53"/>
                <a:gd name="T65" fmla="*/ 26 h 52"/>
                <a:gd name="T66" fmla="*/ 0 w 53"/>
                <a:gd name="T67" fmla="*/ 26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0" y="26"/>
                  </a:moveTo>
                  <a:lnTo>
                    <a:pt x="0" y="20"/>
                  </a:lnTo>
                  <a:lnTo>
                    <a:pt x="1" y="14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49" y="14"/>
                  </a:lnTo>
                  <a:lnTo>
                    <a:pt x="50" y="20"/>
                  </a:lnTo>
                  <a:lnTo>
                    <a:pt x="52" y="25"/>
                  </a:lnTo>
                  <a:lnTo>
                    <a:pt x="51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5" y="50"/>
                  </a:lnTo>
                  <a:lnTo>
                    <a:pt x="30" y="51"/>
                  </a:lnTo>
                  <a:lnTo>
                    <a:pt x="26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0" y="48"/>
                  </a:lnTo>
                  <a:lnTo>
                    <a:pt x="7" y="45"/>
                  </a:lnTo>
                  <a:lnTo>
                    <a:pt x="4" y="42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4E760621-F58E-4C4B-AB9F-7B3783E7DE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5" y="3864"/>
              <a:ext cx="54" cy="53"/>
            </a:xfrm>
            <a:custGeom>
              <a:avLst/>
              <a:gdLst>
                <a:gd name="T0" fmla="*/ 1 w 54"/>
                <a:gd name="T1" fmla="*/ 26 h 53"/>
                <a:gd name="T2" fmla="*/ 0 w 54"/>
                <a:gd name="T3" fmla="*/ 21 h 53"/>
                <a:gd name="T4" fmla="*/ 2 w 54"/>
                <a:gd name="T5" fmla="*/ 15 h 53"/>
                <a:gd name="T6" fmla="*/ 4 w 54"/>
                <a:gd name="T7" fmla="*/ 11 h 53"/>
                <a:gd name="T8" fmla="*/ 8 w 54"/>
                <a:gd name="T9" fmla="*/ 7 h 53"/>
                <a:gd name="T10" fmla="*/ 11 w 54"/>
                <a:gd name="T11" fmla="*/ 5 h 53"/>
                <a:gd name="T12" fmla="*/ 16 w 54"/>
                <a:gd name="T13" fmla="*/ 2 h 53"/>
                <a:gd name="T14" fmla="*/ 20 w 54"/>
                <a:gd name="T15" fmla="*/ 1 h 53"/>
                <a:gd name="T16" fmla="*/ 26 w 54"/>
                <a:gd name="T17" fmla="*/ 0 h 53"/>
                <a:gd name="T18" fmla="*/ 30 w 54"/>
                <a:gd name="T19" fmla="*/ 1 h 53"/>
                <a:gd name="T20" fmla="*/ 35 w 54"/>
                <a:gd name="T21" fmla="*/ 1 h 53"/>
                <a:gd name="T22" fmla="*/ 39 w 54"/>
                <a:gd name="T23" fmla="*/ 4 h 53"/>
                <a:gd name="T24" fmla="*/ 44 w 54"/>
                <a:gd name="T25" fmla="*/ 6 h 53"/>
                <a:gd name="T26" fmla="*/ 47 w 54"/>
                <a:gd name="T27" fmla="*/ 10 h 53"/>
                <a:gd name="T28" fmla="*/ 50 w 54"/>
                <a:gd name="T29" fmla="*/ 14 h 53"/>
                <a:gd name="T30" fmla="*/ 51 w 54"/>
                <a:gd name="T31" fmla="*/ 20 h 53"/>
                <a:gd name="T32" fmla="*/ 53 w 54"/>
                <a:gd name="T33" fmla="*/ 25 h 53"/>
                <a:gd name="T34" fmla="*/ 52 w 54"/>
                <a:gd name="T35" fmla="*/ 32 h 53"/>
                <a:gd name="T36" fmla="*/ 50 w 54"/>
                <a:gd name="T37" fmla="*/ 37 h 53"/>
                <a:gd name="T38" fmla="*/ 47 w 54"/>
                <a:gd name="T39" fmla="*/ 42 h 53"/>
                <a:gd name="T40" fmla="*/ 44 w 54"/>
                <a:gd name="T41" fmla="*/ 45 h 53"/>
                <a:gd name="T42" fmla="*/ 40 w 54"/>
                <a:gd name="T43" fmla="*/ 49 h 53"/>
                <a:gd name="T44" fmla="*/ 36 w 54"/>
                <a:gd name="T45" fmla="*/ 50 h 53"/>
                <a:gd name="T46" fmla="*/ 31 w 54"/>
                <a:gd name="T47" fmla="*/ 52 h 53"/>
                <a:gd name="T48" fmla="*/ 27 w 54"/>
                <a:gd name="T49" fmla="*/ 52 h 53"/>
                <a:gd name="T50" fmla="*/ 21 w 54"/>
                <a:gd name="T51" fmla="*/ 52 h 53"/>
                <a:gd name="T52" fmla="*/ 16 w 54"/>
                <a:gd name="T53" fmla="*/ 50 h 53"/>
                <a:gd name="T54" fmla="*/ 12 w 54"/>
                <a:gd name="T55" fmla="*/ 49 h 53"/>
                <a:gd name="T56" fmla="*/ 8 w 54"/>
                <a:gd name="T57" fmla="*/ 45 h 53"/>
                <a:gd name="T58" fmla="*/ 5 w 54"/>
                <a:gd name="T59" fmla="*/ 42 h 53"/>
                <a:gd name="T60" fmla="*/ 2 w 54"/>
                <a:gd name="T61" fmla="*/ 37 h 53"/>
                <a:gd name="T62" fmla="*/ 1 w 54"/>
                <a:gd name="T63" fmla="*/ 33 h 53"/>
                <a:gd name="T64" fmla="*/ 1 w 54"/>
                <a:gd name="T65" fmla="*/ 26 h 53"/>
                <a:gd name="T66" fmla="*/ 1 w 54"/>
                <a:gd name="T67" fmla="*/ 26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6"/>
                  </a:moveTo>
                  <a:lnTo>
                    <a:pt x="0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1" y="20"/>
                  </a:lnTo>
                  <a:lnTo>
                    <a:pt x="53" y="25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6" y="50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1" y="2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0" name="Group 58">
            <a:extLst>
              <a:ext uri="{FF2B5EF4-FFF2-40B4-BE49-F238E27FC236}">
                <a16:creationId xmlns:a16="http://schemas.microsoft.com/office/drawing/2014/main" id="{B45385D1-8BE5-944A-B70B-135F9D258FAD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61" name="Line 59">
              <a:extLst>
                <a:ext uri="{FF2B5EF4-FFF2-40B4-BE49-F238E27FC236}">
                  <a16:creationId xmlns:a16="http://schemas.microsoft.com/office/drawing/2014/main" id="{6AD1C350-8DCE-684F-973C-49920CC2AB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Freeform 60">
              <a:extLst>
                <a:ext uri="{FF2B5EF4-FFF2-40B4-BE49-F238E27FC236}">
                  <a16:creationId xmlns:a16="http://schemas.microsoft.com/office/drawing/2014/main" id="{7726CE67-F816-FB4C-B466-6589B3E3F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7F7E8712-2820-4C4B-8871-E091FAE77F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4" name="Text Box 62">
            <a:extLst>
              <a:ext uri="{FF2B5EF4-FFF2-40B4-BE49-F238E27FC236}">
                <a16:creationId xmlns:a16="http://schemas.microsoft.com/office/drawing/2014/main" id="{8A4F4136-4A86-D047-86CF-B72C3941D4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5" name="Text Box 63">
            <a:extLst>
              <a:ext uri="{FF2B5EF4-FFF2-40B4-BE49-F238E27FC236}">
                <a16:creationId xmlns:a16="http://schemas.microsoft.com/office/drawing/2014/main" id="{6413F206-A521-A54E-B0E1-A9A729CFD5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6" name="Text Box 64">
            <a:extLst>
              <a:ext uri="{FF2B5EF4-FFF2-40B4-BE49-F238E27FC236}">
                <a16:creationId xmlns:a16="http://schemas.microsoft.com/office/drawing/2014/main" id="{4818909C-F232-7049-BBBE-0D064C3E09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6825" y="4819650"/>
            <a:ext cx="227013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7" name="Text Box 65">
            <a:extLst>
              <a:ext uri="{FF2B5EF4-FFF2-40B4-BE49-F238E27FC236}">
                <a16:creationId xmlns:a16="http://schemas.microsoft.com/office/drawing/2014/main" id="{964A3A4F-9C42-864F-A623-8A968ECB70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8" name="Text Box 66">
            <a:extLst>
              <a:ext uri="{FF2B5EF4-FFF2-40B4-BE49-F238E27FC236}">
                <a16:creationId xmlns:a16="http://schemas.microsoft.com/office/drawing/2014/main" id="{2939D395-EF0D-5444-8A7E-97B9BB87FE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9" name="Text Box 67">
            <a:extLst>
              <a:ext uri="{FF2B5EF4-FFF2-40B4-BE49-F238E27FC236}">
                <a16:creationId xmlns:a16="http://schemas.microsoft.com/office/drawing/2014/main" id="{539E6918-4E29-044B-B275-0128455367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0" name="Text Box 68">
            <a:extLst>
              <a:ext uri="{FF2B5EF4-FFF2-40B4-BE49-F238E27FC236}">
                <a16:creationId xmlns:a16="http://schemas.microsoft.com/office/drawing/2014/main" id="{16044A9A-328A-E746-B08F-7411F55F4F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1" name="Text Box 69">
            <a:extLst>
              <a:ext uri="{FF2B5EF4-FFF2-40B4-BE49-F238E27FC236}">
                <a16:creationId xmlns:a16="http://schemas.microsoft.com/office/drawing/2014/main" id="{A512271C-590D-A448-B9CB-23EDD66CB3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2" name="Text Box 70">
            <a:extLst>
              <a:ext uri="{FF2B5EF4-FFF2-40B4-BE49-F238E27FC236}">
                <a16:creationId xmlns:a16="http://schemas.microsoft.com/office/drawing/2014/main" id="{8E64AE9B-9C59-E146-AA3E-31A483FB98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3" name="Text Box 71">
            <a:extLst>
              <a:ext uri="{FF2B5EF4-FFF2-40B4-BE49-F238E27FC236}">
                <a16:creationId xmlns:a16="http://schemas.microsoft.com/office/drawing/2014/main" id="{D9B75134-BFF3-C74A-8B92-4BFD90A7FB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4" name="Text Box 72">
            <a:extLst>
              <a:ext uri="{FF2B5EF4-FFF2-40B4-BE49-F238E27FC236}">
                <a16:creationId xmlns:a16="http://schemas.microsoft.com/office/drawing/2014/main" id="{7FD720C5-7FD5-B345-A49A-245F072E2C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5" name="Text Box 73">
            <a:extLst>
              <a:ext uri="{FF2B5EF4-FFF2-40B4-BE49-F238E27FC236}">
                <a16:creationId xmlns:a16="http://schemas.microsoft.com/office/drawing/2014/main" id="{28203482-A167-4546-9237-D64AD0A065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76" name="Group 74">
            <a:extLst>
              <a:ext uri="{FF2B5EF4-FFF2-40B4-BE49-F238E27FC236}">
                <a16:creationId xmlns:a16="http://schemas.microsoft.com/office/drawing/2014/main" id="{CD902166-3EBC-ED42-BB1E-ED9F60BEF838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77" name="Line 75">
              <a:extLst>
                <a:ext uri="{FF2B5EF4-FFF2-40B4-BE49-F238E27FC236}">
                  <a16:creationId xmlns:a16="http://schemas.microsoft.com/office/drawing/2014/main" id="{7A2695FB-66A8-1545-AC15-497A23C67C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" name="Freeform 76">
              <a:extLst>
                <a:ext uri="{FF2B5EF4-FFF2-40B4-BE49-F238E27FC236}">
                  <a16:creationId xmlns:a16="http://schemas.microsoft.com/office/drawing/2014/main" id="{5D445183-5E52-0A4C-9C9E-F055DBE30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77">
              <a:extLst>
                <a:ext uri="{FF2B5EF4-FFF2-40B4-BE49-F238E27FC236}">
                  <a16:creationId xmlns:a16="http://schemas.microsoft.com/office/drawing/2014/main" id="{89F32E1B-2ED9-5A4E-80AC-290C0D961B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0" name="Text Box 78">
            <a:extLst>
              <a:ext uri="{FF2B5EF4-FFF2-40B4-BE49-F238E27FC236}">
                <a16:creationId xmlns:a16="http://schemas.microsoft.com/office/drawing/2014/main" id="{5F4A09C9-EE1B-D140-A6C8-0B1D752C95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81" name="Text Box 79">
            <a:extLst>
              <a:ext uri="{FF2B5EF4-FFF2-40B4-BE49-F238E27FC236}">
                <a16:creationId xmlns:a16="http://schemas.microsoft.com/office/drawing/2014/main" id="{7A36D4EB-9707-754C-A43C-7CAA34C98B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B5A2DD31-084E-8520-2725-CCF55B2D2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4133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10 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2018220E-F340-7041-B8EA-34108CD713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Line 3">
            <a:extLst>
              <a:ext uri="{FF2B5EF4-FFF2-40B4-BE49-F238E27FC236}">
                <a16:creationId xmlns:a16="http://schemas.microsoft.com/office/drawing/2014/main" id="{81157163-3D51-F042-BD47-84C3970076E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764DA22D-6571-C042-B743-8CB9C918F12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4551363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B9C417EC-71DB-E940-99C0-E455D2F5655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A024F24E-3F56-C64B-BB03-2EA87761E69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F1643529-3B15-B24F-8E1F-8BF66C88156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CD895D5C-0E2F-E64F-B76A-BA75A4D8D42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161BAAAE-C419-CA46-ACF5-F37451BA168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B9B14576-879D-D541-AC4D-1F735A15AD1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4A6A4F6F-43A5-644B-967D-15295573477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B82BA2A0-D5E4-8B4A-947B-1C1EF50733E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DD7D201D-1A04-914B-833A-7C909662D3A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6E99196E-88C8-4F4E-A623-B3440F26D79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42E352D5-3729-0447-9E00-9F5753A2995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2653FBF0-55FD-4044-82F3-E0AFFD4A23F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7" name="AutoShape 17">
            <a:extLst>
              <a:ext uri="{FF2B5EF4-FFF2-40B4-BE49-F238E27FC236}">
                <a16:creationId xmlns:a16="http://schemas.microsoft.com/office/drawing/2014/main" id="{C9C30B19-0ADD-1B41-89F2-1B0D07D1D7C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8" name="Group 18">
            <a:extLst>
              <a:ext uri="{FF2B5EF4-FFF2-40B4-BE49-F238E27FC236}">
                <a16:creationId xmlns:a16="http://schemas.microsoft.com/office/drawing/2014/main" id="{F97DD069-E399-CF48-BA0F-D550CE949C8C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9" name="Line 19">
              <a:extLst>
                <a:ext uri="{FF2B5EF4-FFF2-40B4-BE49-F238E27FC236}">
                  <a16:creationId xmlns:a16="http://schemas.microsoft.com/office/drawing/2014/main" id="{BDC78EFC-876A-BA41-A401-96339E3374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CCBF591A-5B9E-C84C-8734-101BB37F98C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21">
              <a:extLst>
                <a:ext uri="{FF2B5EF4-FFF2-40B4-BE49-F238E27FC236}">
                  <a16:creationId xmlns:a16="http://schemas.microsoft.com/office/drawing/2014/main" id="{B018566C-8C81-4049-8396-E51787D6A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2" name="Group 22">
            <a:extLst>
              <a:ext uri="{FF2B5EF4-FFF2-40B4-BE49-F238E27FC236}">
                <a16:creationId xmlns:a16="http://schemas.microsoft.com/office/drawing/2014/main" id="{6541736F-5D46-7C4D-87AA-7611F2EF769B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3" name="Line 23">
              <a:extLst>
                <a:ext uri="{FF2B5EF4-FFF2-40B4-BE49-F238E27FC236}">
                  <a16:creationId xmlns:a16="http://schemas.microsoft.com/office/drawing/2014/main" id="{FB982834-3B75-B542-B6BB-1DFB326C654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E5028A43-8209-EC41-9D1B-4CDC60A39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F591D9EE-3DEC-7942-BD76-4A654D7C6B8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6" name="Group 26">
            <a:extLst>
              <a:ext uri="{FF2B5EF4-FFF2-40B4-BE49-F238E27FC236}">
                <a16:creationId xmlns:a16="http://schemas.microsoft.com/office/drawing/2014/main" id="{1B6AE51C-AF1D-AB45-91B9-15DDFA968CC7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7" name="Line 27">
              <a:extLst>
                <a:ext uri="{FF2B5EF4-FFF2-40B4-BE49-F238E27FC236}">
                  <a16:creationId xmlns:a16="http://schemas.microsoft.com/office/drawing/2014/main" id="{7DCF420B-E06D-7B47-9D4A-B353F53F65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1FCE49E1-E894-5941-99A9-21042F355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B98F49E5-5A20-BF43-A66E-D7F8546D72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" name="Group 30">
            <a:extLst>
              <a:ext uri="{FF2B5EF4-FFF2-40B4-BE49-F238E27FC236}">
                <a16:creationId xmlns:a16="http://schemas.microsoft.com/office/drawing/2014/main" id="{5A93C5B6-1FFA-8349-AD7F-8FCBDA8DE7CC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11" name="Line 31">
              <a:extLst>
                <a:ext uri="{FF2B5EF4-FFF2-40B4-BE49-F238E27FC236}">
                  <a16:creationId xmlns:a16="http://schemas.microsoft.com/office/drawing/2014/main" id="{1AF9FD24-9F4D-2C48-93BC-0895043E2A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CE496EA7-6264-1B46-A13B-F40EDD51694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1878D6B5-F98F-5247-A477-F4A418E97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4" name="Group 34">
            <a:extLst>
              <a:ext uri="{FF2B5EF4-FFF2-40B4-BE49-F238E27FC236}">
                <a16:creationId xmlns:a16="http://schemas.microsoft.com/office/drawing/2014/main" id="{487079C1-140C-0A4A-98A7-C84ADCBBD7FF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15" name="Line 35">
              <a:extLst>
                <a:ext uri="{FF2B5EF4-FFF2-40B4-BE49-F238E27FC236}">
                  <a16:creationId xmlns:a16="http://schemas.microsoft.com/office/drawing/2014/main" id="{EAE21EA2-0F7A-6A4E-BEF3-BCE308033C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EF5CF39B-52ED-CC4F-B80F-0F6E7C2C3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BA091156-FCEF-5241-80E0-B07EC5A9E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8" name="Group 38">
            <a:extLst>
              <a:ext uri="{FF2B5EF4-FFF2-40B4-BE49-F238E27FC236}">
                <a16:creationId xmlns:a16="http://schemas.microsoft.com/office/drawing/2014/main" id="{4C9F53FB-2382-E04C-B01A-2E70687E4E40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19" name="Line 39">
              <a:extLst>
                <a:ext uri="{FF2B5EF4-FFF2-40B4-BE49-F238E27FC236}">
                  <a16:creationId xmlns:a16="http://schemas.microsoft.com/office/drawing/2014/main" id="{CD371CE1-43FD-1B44-8AAF-E5C9CF986A7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DD6A91DF-7B6A-0447-A3BF-120DC40524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FF66BDEA-522B-F94B-96A2-4256A307E1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2" name="Group 42">
            <a:extLst>
              <a:ext uri="{FF2B5EF4-FFF2-40B4-BE49-F238E27FC236}">
                <a16:creationId xmlns:a16="http://schemas.microsoft.com/office/drawing/2014/main" id="{0DC11223-5506-B248-848A-BB1C91577481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3" name="Line 43">
              <a:extLst>
                <a:ext uri="{FF2B5EF4-FFF2-40B4-BE49-F238E27FC236}">
                  <a16:creationId xmlns:a16="http://schemas.microsoft.com/office/drawing/2014/main" id="{30DD7136-3DED-3149-875D-6D23C71FE9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26D991BF-6977-E64D-9A99-4A54EC5CC1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45">
              <a:extLst>
                <a:ext uri="{FF2B5EF4-FFF2-40B4-BE49-F238E27FC236}">
                  <a16:creationId xmlns:a16="http://schemas.microsoft.com/office/drawing/2014/main" id="{5C397B94-84BA-6146-A642-9E268D182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6" name="Group 46">
            <a:extLst>
              <a:ext uri="{FF2B5EF4-FFF2-40B4-BE49-F238E27FC236}">
                <a16:creationId xmlns:a16="http://schemas.microsoft.com/office/drawing/2014/main" id="{5ACA299A-B374-E347-9AD2-692C9901680B}"/>
              </a:ext>
            </a:extLst>
          </p:cNvPr>
          <p:cNvGrpSpPr>
            <a:grpSpLocks/>
          </p:cNvGrpSpPr>
          <p:nvPr/>
        </p:nvGrpSpPr>
        <p:grpSpPr bwMode="auto">
          <a:xfrm>
            <a:off x="4492625" y="3263900"/>
            <a:ext cx="2195513" cy="555625"/>
            <a:chOff x="4749" y="2656"/>
            <a:chExt cx="1521" cy="397"/>
          </a:xfrm>
        </p:grpSpPr>
        <p:sp>
          <p:nvSpPr>
            <p:cNvPr id="127" name="Line 47">
              <a:extLst>
                <a:ext uri="{FF2B5EF4-FFF2-40B4-BE49-F238E27FC236}">
                  <a16:creationId xmlns:a16="http://schemas.microsoft.com/office/drawing/2014/main" id="{C0C09DCD-9EF2-FC4D-90CB-664B88813C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802" y="2687"/>
              <a:ext cx="1417" cy="33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E669014E-73BE-BC4E-BCC0-C5884AFE73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6"/>
              <a:ext cx="53" cy="52"/>
            </a:xfrm>
            <a:custGeom>
              <a:avLst/>
              <a:gdLst>
                <a:gd name="T0" fmla="*/ 52 w 53"/>
                <a:gd name="T1" fmla="*/ 19 h 52"/>
                <a:gd name="T2" fmla="*/ 52 w 53"/>
                <a:gd name="T3" fmla="*/ 25 h 52"/>
                <a:gd name="T4" fmla="*/ 51 w 53"/>
                <a:gd name="T5" fmla="*/ 31 h 52"/>
                <a:gd name="T6" fmla="*/ 49 w 53"/>
                <a:gd name="T7" fmla="*/ 35 h 52"/>
                <a:gd name="T8" fmla="*/ 48 w 53"/>
                <a:gd name="T9" fmla="*/ 39 h 52"/>
                <a:gd name="T10" fmla="*/ 43 w 53"/>
                <a:gd name="T11" fmla="*/ 44 h 52"/>
                <a:gd name="T12" fmla="*/ 40 w 53"/>
                <a:gd name="T13" fmla="*/ 47 h 52"/>
                <a:gd name="T14" fmla="*/ 35 w 53"/>
                <a:gd name="T15" fmla="*/ 49 h 52"/>
                <a:gd name="T16" fmla="*/ 32 w 53"/>
                <a:gd name="T17" fmla="*/ 50 h 52"/>
                <a:gd name="T18" fmla="*/ 27 w 53"/>
                <a:gd name="T19" fmla="*/ 51 h 52"/>
                <a:gd name="T20" fmla="*/ 22 w 53"/>
                <a:gd name="T21" fmla="*/ 51 h 52"/>
                <a:gd name="T22" fmla="*/ 17 w 53"/>
                <a:gd name="T23" fmla="*/ 50 h 52"/>
                <a:gd name="T24" fmla="*/ 13 w 53"/>
                <a:gd name="T25" fmla="*/ 48 h 52"/>
                <a:gd name="T26" fmla="*/ 8 w 53"/>
                <a:gd name="T27" fmla="*/ 45 h 52"/>
                <a:gd name="T28" fmla="*/ 5 w 53"/>
                <a:gd name="T29" fmla="*/ 41 h 52"/>
                <a:gd name="T30" fmla="*/ 2 w 53"/>
                <a:gd name="T31" fmla="*/ 36 h 52"/>
                <a:gd name="T32" fmla="*/ 1 w 53"/>
                <a:gd name="T33" fmla="*/ 30 h 52"/>
                <a:gd name="T34" fmla="*/ 0 w 53"/>
                <a:gd name="T35" fmla="*/ 25 h 52"/>
                <a:gd name="T36" fmla="*/ 0 w 53"/>
                <a:gd name="T37" fmla="*/ 20 h 52"/>
                <a:gd name="T38" fmla="*/ 1 w 53"/>
                <a:gd name="T39" fmla="*/ 15 h 52"/>
                <a:gd name="T40" fmla="*/ 4 w 53"/>
                <a:gd name="T41" fmla="*/ 10 h 52"/>
                <a:gd name="T42" fmla="*/ 7 w 53"/>
                <a:gd name="T43" fmla="*/ 7 h 52"/>
                <a:gd name="T44" fmla="*/ 11 w 53"/>
                <a:gd name="T45" fmla="*/ 4 h 52"/>
                <a:gd name="T46" fmla="*/ 16 w 53"/>
                <a:gd name="T47" fmla="*/ 2 h 52"/>
                <a:gd name="T48" fmla="*/ 20 w 53"/>
                <a:gd name="T49" fmla="*/ 0 h 52"/>
                <a:gd name="T50" fmla="*/ 25 w 53"/>
                <a:gd name="T51" fmla="*/ 0 h 52"/>
                <a:gd name="T52" fmla="*/ 30 w 53"/>
                <a:gd name="T53" fmla="*/ 0 h 52"/>
                <a:gd name="T54" fmla="*/ 34 w 53"/>
                <a:gd name="T55" fmla="*/ 1 h 52"/>
                <a:gd name="T56" fmla="*/ 39 w 53"/>
                <a:gd name="T57" fmla="*/ 2 h 52"/>
                <a:gd name="T58" fmla="*/ 42 w 53"/>
                <a:gd name="T59" fmla="*/ 5 h 52"/>
                <a:gd name="T60" fmla="*/ 46 w 53"/>
                <a:gd name="T61" fmla="*/ 9 h 52"/>
                <a:gd name="T62" fmla="*/ 49 w 53"/>
                <a:gd name="T63" fmla="*/ 13 h 52"/>
                <a:gd name="T64" fmla="*/ 52 w 53"/>
                <a:gd name="T65" fmla="*/ 19 h 52"/>
                <a:gd name="T66" fmla="*/ 52 w 53"/>
                <a:gd name="T67" fmla="*/ 1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19"/>
                  </a:moveTo>
                  <a:lnTo>
                    <a:pt x="52" y="25"/>
                  </a:lnTo>
                  <a:lnTo>
                    <a:pt x="51" y="31"/>
                  </a:lnTo>
                  <a:lnTo>
                    <a:pt x="49" y="35"/>
                  </a:lnTo>
                  <a:lnTo>
                    <a:pt x="48" y="39"/>
                  </a:lnTo>
                  <a:lnTo>
                    <a:pt x="43" y="44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0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1"/>
                  </a:lnTo>
                  <a:lnTo>
                    <a:pt x="39" y="2"/>
                  </a:lnTo>
                  <a:lnTo>
                    <a:pt x="42" y="5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2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0ED2174B-2106-9B4D-B566-0228EBB5EC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9" y="2999"/>
              <a:ext cx="54" cy="54"/>
            </a:xfrm>
            <a:custGeom>
              <a:avLst/>
              <a:gdLst>
                <a:gd name="T0" fmla="*/ 53 w 54"/>
                <a:gd name="T1" fmla="*/ 19 h 54"/>
                <a:gd name="T2" fmla="*/ 53 w 54"/>
                <a:gd name="T3" fmla="*/ 26 h 54"/>
                <a:gd name="T4" fmla="*/ 52 w 54"/>
                <a:gd name="T5" fmla="*/ 32 h 54"/>
                <a:gd name="T6" fmla="*/ 50 w 54"/>
                <a:gd name="T7" fmla="*/ 36 h 54"/>
                <a:gd name="T8" fmla="*/ 48 w 54"/>
                <a:gd name="T9" fmla="*/ 40 h 54"/>
                <a:gd name="T10" fmla="*/ 44 w 54"/>
                <a:gd name="T11" fmla="*/ 45 h 54"/>
                <a:gd name="T12" fmla="*/ 41 w 54"/>
                <a:gd name="T13" fmla="*/ 48 h 54"/>
                <a:gd name="T14" fmla="*/ 36 w 54"/>
                <a:gd name="T15" fmla="*/ 50 h 54"/>
                <a:gd name="T16" fmla="*/ 33 w 54"/>
                <a:gd name="T17" fmla="*/ 51 h 54"/>
                <a:gd name="T18" fmla="*/ 28 w 54"/>
                <a:gd name="T19" fmla="*/ 53 h 54"/>
                <a:gd name="T20" fmla="*/ 23 w 54"/>
                <a:gd name="T21" fmla="*/ 52 h 54"/>
                <a:gd name="T22" fmla="*/ 18 w 54"/>
                <a:gd name="T23" fmla="*/ 51 h 54"/>
                <a:gd name="T24" fmla="*/ 14 w 54"/>
                <a:gd name="T25" fmla="*/ 49 h 54"/>
                <a:gd name="T26" fmla="*/ 9 w 54"/>
                <a:gd name="T27" fmla="*/ 46 h 54"/>
                <a:gd name="T28" fmla="*/ 6 w 54"/>
                <a:gd name="T29" fmla="*/ 42 h 54"/>
                <a:gd name="T30" fmla="*/ 3 w 54"/>
                <a:gd name="T31" fmla="*/ 37 h 54"/>
                <a:gd name="T32" fmla="*/ 1 w 54"/>
                <a:gd name="T33" fmla="*/ 31 h 54"/>
                <a:gd name="T34" fmla="*/ 0 w 54"/>
                <a:gd name="T35" fmla="*/ 26 h 54"/>
                <a:gd name="T36" fmla="*/ 0 w 54"/>
                <a:gd name="T37" fmla="*/ 20 h 54"/>
                <a:gd name="T38" fmla="*/ 1 w 54"/>
                <a:gd name="T39" fmla="*/ 15 h 54"/>
                <a:gd name="T40" fmla="*/ 4 w 54"/>
                <a:gd name="T41" fmla="*/ 11 h 54"/>
                <a:gd name="T42" fmla="*/ 7 w 54"/>
                <a:gd name="T43" fmla="*/ 8 h 54"/>
                <a:gd name="T44" fmla="*/ 11 w 54"/>
                <a:gd name="T45" fmla="*/ 5 h 54"/>
                <a:gd name="T46" fmla="*/ 16 w 54"/>
                <a:gd name="T47" fmla="*/ 3 h 54"/>
                <a:gd name="T48" fmla="*/ 21 w 54"/>
                <a:gd name="T49" fmla="*/ 0 h 54"/>
                <a:gd name="T50" fmla="*/ 25 w 54"/>
                <a:gd name="T51" fmla="*/ 0 h 54"/>
                <a:gd name="T52" fmla="*/ 30 w 54"/>
                <a:gd name="T53" fmla="*/ 0 h 54"/>
                <a:gd name="T54" fmla="*/ 35 w 54"/>
                <a:gd name="T55" fmla="*/ 1 h 54"/>
                <a:gd name="T56" fmla="*/ 40 w 54"/>
                <a:gd name="T57" fmla="*/ 2 h 54"/>
                <a:gd name="T58" fmla="*/ 43 w 54"/>
                <a:gd name="T59" fmla="*/ 6 h 54"/>
                <a:gd name="T60" fmla="*/ 47 w 54"/>
                <a:gd name="T61" fmla="*/ 9 h 54"/>
                <a:gd name="T62" fmla="*/ 50 w 54"/>
                <a:gd name="T63" fmla="*/ 14 h 54"/>
                <a:gd name="T64" fmla="*/ 53 w 54"/>
                <a:gd name="T65" fmla="*/ 19 h 54"/>
                <a:gd name="T66" fmla="*/ 53 w 54"/>
                <a:gd name="T67" fmla="*/ 19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53" y="19"/>
                  </a:moveTo>
                  <a:lnTo>
                    <a:pt x="53" y="26"/>
                  </a:lnTo>
                  <a:lnTo>
                    <a:pt x="52" y="32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3" y="51"/>
                  </a:lnTo>
                  <a:lnTo>
                    <a:pt x="28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2"/>
                  </a:lnTo>
                  <a:lnTo>
                    <a:pt x="3" y="37"/>
                  </a:lnTo>
                  <a:lnTo>
                    <a:pt x="1" y="31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3"/>
                  </a:lnTo>
                  <a:lnTo>
                    <a:pt x="21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0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50" y="14"/>
                  </a:lnTo>
                  <a:lnTo>
                    <a:pt x="53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0" name="Group 50">
            <a:extLst>
              <a:ext uri="{FF2B5EF4-FFF2-40B4-BE49-F238E27FC236}">
                <a16:creationId xmlns:a16="http://schemas.microsoft.com/office/drawing/2014/main" id="{154FD6C6-DA06-CE46-B01C-353C4B077616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131" name="Line 51">
              <a:extLst>
                <a:ext uri="{FF2B5EF4-FFF2-40B4-BE49-F238E27FC236}">
                  <a16:creationId xmlns:a16="http://schemas.microsoft.com/office/drawing/2014/main" id="{A5C4084D-01BC-0C43-9382-278CED2DA9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9A4A9938-46C0-604E-A9C8-7E1781000FD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53">
              <a:extLst>
                <a:ext uri="{FF2B5EF4-FFF2-40B4-BE49-F238E27FC236}">
                  <a16:creationId xmlns:a16="http://schemas.microsoft.com/office/drawing/2014/main" id="{1AF4C54B-47F1-9A43-B621-54EBA19BF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" name="Group 54">
            <a:extLst>
              <a:ext uri="{FF2B5EF4-FFF2-40B4-BE49-F238E27FC236}">
                <a16:creationId xmlns:a16="http://schemas.microsoft.com/office/drawing/2014/main" id="{6A2AE9D2-C07E-8149-88AC-305DFA522AB5}"/>
              </a:ext>
            </a:extLst>
          </p:cNvPr>
          <p:cNvGrpSpPr>
            <a:grpSpLocks/>
          </p:cNvGrpSpPr>
          <p:nvPr/>
        </p:nvGrpSpPr>
        <p:grpSpPr bwMode="auto">
          <a:xfrm>
            <a:off x="3736975" y="4705350"/>
            <a:ext cx="1101725" cy="314325"/>
            <a:chOff x="4225" y="3686"/>
            <a:chExt cx="764" cy="224"/>
          </a:xfrm>
        </p:grpSpPr>
        <p:sp>
          <p:nvSpPr>
            <p:cNvPr id="135" name="Line 55">
              <a:extLst>
                <a:ext uri="{FF2B5EF4-FFF2-40B4-BE49-F238E27FC236}">
                  <a16:creationId xmlns:a16="http://schemas.microsoft.com/office/drawing/2014/main" id="{C1C50901-40B7-B840-80FB-96605259EAF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77" y="3716"/>
              <a:ext cx="660" cy="159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77522A23-BE83-684A-9B79-F763F8920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5" y="3686"/>
              <a:ext cx="53" cy="52"/>
            </a:xfrm>
            <a:custGeom>
              <a:avLst/>
              <a:gdLst>
                <a:gd name="T0" fmla="*/ 1 w 53"/>
                <a:gd name="T1" fmla="*/ 18 h 52"/>
                <a:gd name="T2" fmla="*/ 2 w 53"/>
                <a:gd name="T3" fmla="*/ 13 h 52"/>
                <a:gd name="T4" fmla="*/ 5 w 53"/>
                <a:gd name="T5" fmla="*/ 9 h 52"/>
                <a:gd name="T6" fmla="*/ 8 w 53"/>
                <a:gd name="T7" fmla="*/ 5 h 52"/>
                <a:gd name="T8" fmla="*/ 13 w 53"/>
                <a:gd name="T9" fmla="*/ 2 h 52"/>
                <a:gd name="T10" fmla="*/ 17 w 53"/>
                <a:gd name="T11" fmla="*/ 1 h 52"/>
                <a:gd name="T12" fmla="*/ 22 w 53"/>
                <a:gd name="T13" fmla="*/ 0 h 52"/>
                <a:gd name="T14" fmla="*/ 27 w 53"/>
                <a:gd name="T15" fmla="*/ 0 h 52"/>
                <a:gd name="T16" fmla="*/ 32 w 53"/>
                <a:gd name="T17" fmla="*/ 0 h 52"/>
                <a:gd name="T18" fmla="*/ 36 w 53"/>
                <a:gd name="T19" fmla="*/ 2 h 52"/>
                <a:gd name="T20" fmla="*/ 40 w 53"/>
                <a:gd name="T21" fmla="*/ 4 h 52"/>
                <a:gd name="T22" fmla="*/ 44 w 53"/>
                <a:gd name="T23" fmla="*/ 7 h 52"/>
                <a:gd name="T24" fmla="*/ 48 w 53"/>
                <a:gd name="T25" fmla="*/ 10 h 52"/>
                <a:gd name="T26" fmla="*/ 49 w 53"/>
                <a:gd name="T27" fmla="*/ 15 h 52"/>
                <a:gd name="T28" fmla="*/ 51 w 53"/>
                <a:gd name="T29" fmla="*/ 19 h 52"/>
                <a:gd name="T30" fmla="*/ 52 w 53"/>
                <a:gd name="T31" fmla="*/ 25 h 52"/>
                <a:gd name="T32" fmla="*/ 52 w 53"/>
                <a:gd name="T33" fmla="*/ 30 h 52"/>
                <a:gd name="T34" fmla="*/ 49 w 53"/>
                <a:gd name="T35" fmla="*/ 37 h 52"/>
                <a:gd name="T36" fmla="*/ 47 w 53"/>
                <a:gd name="T37" fmla="*/ 42 h 52"/>
                <a:gd name="T38" fmla="*/ 43 w 53"/>
                <a:gd name="T39" fmla="*/ 45 h 52"/>
                <a:gd name="T40" fmla="*/ 39 w 53"/>
                <a:gd name="T41" fmla="*/ 48 h 52"/>
                <a:gd name="T42" fmla="*/ 34 w 53"/>
                <a:gd name="T43" fmla="*/ 50 h 52"/>
                <a:gd name="T44" fmla="*/ 30 w 53"/>
                <a:gd name="T45" fmla="*/ 51 h 52"/>
                <a:gd name="T46" fmla="*/ 25 w 53"/>
                <a:gd name="T47" fmla="*/ 51 h 52"/>
                <a:gd name="T48" fmla="*/ 20 w 53"/>
                <a:gd name="T49" fmla="*/ 49 h 52"/>
                <a:gd name="T50" fmla="*/ 15 w 53"/>
                <a:gd name="T51" fmla="*/ 48 h 52"/>
                <a:gd name="T52" fmla="*/ 10 w 53"/>
                <a:gd name="T53" fmla="*/ 46 h 52"/>
                <a:gd name="T54" fmla="*/ 7 w 53"/>
                <a:gd name="T55" fmla="*/ 43 h 52"/>
                <a:gd name="T56" fmla="*/ 4 w 53"/>
                <a:gd name="T57" fmla="*/ 39 h 52"/>
                <a:gd name="T58" fmla="*/ 1 w 53"/>
                <a:gd name="T59" fmla="*/ 35 h 52"/>
                <a:gd name="T60" fmla="*/ 0 w 53"/>
                <a:gd name="T61" fmla="*/ 30 h 52"/>
                <a:gd name="T62" fmla="*/ 0 w 53"/>
                <a:gd name="T63" fmla="*/ 24 h 52"/>
                <a:gd name="T64" fmla="*/ 1 w 53"/>
                <a:gd name="T65" fmla="*/ 18 h 52"/>
                <a:gd name="T66" fmla="*/ 1 w 53"/>
                <a:gd name="T67" fmla="*/ 18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1" y="18"/>
                  </a:moveTo>
                  <a:lnTo>
                    <a:pt x="2" y="13"/>
                  </a:lnTo>
                  <a:lnTo>
                    <a:pt x="5" y="9"/>
                  </a:lnTo>
                  <a:lnTo>
                    <a:pt x="8" y="5"/>
                  </a:lnTo>
                  <a:lnTo>
                    <a:pt x="13" y="2"/>
                  </a:lnTo>
                  <a:lnTo>
                    <a:pt x="17" y="1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2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0"/>
                  </a:lnTo>
                  <a:lnTo>
                    <a:pt x="49" y="15"/>
                  </a:lnTo>
                  <a:lnTo>
                    <a:pt x="51" y="19"/>
                  </a:lnTo>
                  <a:lnTo>
                    <a:pt x="52" y="25"/>
                  </a:lnTo>
                  <a:lnTo>
                    <a:pt x="52" y="30"/>
                  </a:lnTo>
                  <a:lnTo>
                    <a:pt x="49" y="37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39" y="48"/>
                  </a:lnTo>
                  <a:lnTo>
                    <a:pt x="34" y="50"/>
                  </a:lnTo>
                  <a:lnTo>
                    <a:pt x="30" y="51"/>
                  </a:lnTo>
                  <a:lnTo>
                    <a:pt x="25" y="51"/>
                  </a:lnTo>
                  <a:lnTo>
                    <a:pt x="20" y="49"/>
                  </a:lnTo>
                  <a:lnTo>
                    <a:pt x="15" y="48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4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4"/>
                  </a:lnTo>
                  <a:lnTo>
                    <a:pt x="1" y="1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8B662BFB-B33A-1945-B461-A4A101399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6" y="3857"/>
              <a:ext cx="53" cy="53"/>
            </a:xfrm>
            <a:custGeom>
              <a:avLst/>
              <a:gdLst>
                <a:gd name="T0" fmla="*/ 1 w 53"/>
                <a:gd name="T1" fmla="*/ 19 h 53"/>
                <a:gd name="T2" fmla="*/ 2 w 53"/>
                <a:gd name="T3" fmla="*/ 14 h 53"/>
                <a:gd name="T4" fmla="*/ 5 w 53"/>
                <a:gd name="T5" fmla="*/ 9 h 53"/>
                <a:gd name="T6" fmla="*/ 9 w 53"/>
                <a:gd name="T7" fmla="*/ 5 h 53"/>
                <a:gd name="T8" fmla="*/ 13 w 53"/>
                <a:gd name="T9" fmla="*/ 2 h 53"/>
                <a:gd name="T10" fmla="*/ 17 w 53"/>
                <a:gd name="T11" fmla="*/ 1 h 53"/>
                <a:gd name="T12" fmla="*/ 22 w 53"/>
                <a:gd name="T13" fmla="*/ 0 h 53"/>
                <a:gd name="T14" fmla="*/ 27 w 53"/>
                <a:gd name="T15" fmla="*/ 0 h 53"/>
                <a:gd name="T16" fmla="*/ 32 w 53"/>
                <a:gd name="T17" fmla="*/ 0 h 53"/>
                <a:gd name="T18" fmla="*/ 36 w 53"/>
                <a:gd name="T19" fmla="*/ 2 h 53"/>
                <a:gd name="T20" fmla="*/ 41 w 53"/>
                <a:gd name="T21" fmla="*/ 4 h 53"/>
                <a:gd name="T22" fmla="*/ 44 w 53"/>
                <a:gd name="T23" fmla="*/ 8 h 53"/>
                <a:gd name="T24" fmla="*/ 48 w 53"/>
                <a:gd name="T25" fmla="*/ 11 h 53"/>
                <a:gd name="T26" fmla="*/ 49 w 53"/>
                <a:gd name="T27" fmla="*/ 16 h 53"/>
                <a:gd name="T28" fmla="*/ 52 w 53"/>
                <a:gd name="T29" fmla="*/ 20 h 53"/>
                <a:gd name="T30" fmla="*/ 52 w 53"/>
                <a:gd name="T31" fmla="*/ 26 h 53"/>
                <a:gd name="T32" fmla="*/ 52 w 53"/>
                <a:gd name="T33" fmla="*/ 31 h 53"/>
                <a:gd name="T34" fmla="*/ 49 w 53"/>
                <a:gd name="T35" fmla="*/ 38 h 53"/>
                <a:gd name="T36" fmla="*/ 46 w 53"/>
                <a:gd name="T37" fmla="*/ 42 h 53"/>
                <a:gd name="T38" fmla="*/ 42 w 53"/>
                <a:gd name="T39" fmla="*/ 46 h 53"/>
                <a:gd name="T40" fmla="*/ 39 w 53"/>
                <a:gd name="T41" fmla="*/ 48 h 53"/>
                <a:gd name="T42" fmla="*/ 34 w 53"/>
                <a:gd name="T43" fmla="*/ 51 h 53"/>
                <a:gd name="T44" fmla="*/ 29 w 53"/>
                <a:gd name="T45" fmla="*/ 52 h 53"/>
                <a:gd name="T46" fmla="*/ 25 w 53"/>
                <a:gd name="T47" fmla="*/ 52 h 53"/>
                <a:gd name="T48" fmla="*/ 20 w 53"/>
                <a:gd name="T49" fmla="*/ 51 h 53"/>
                <a:gd name="T50" fmla="*/ 15 w 53"/>
                <a:gd name="T51" fmla="*/ 50 h 53"/>
                <a:gd name="T52" fmla="*/ 11 w 53"/>
                <a:gd name="T53" fmla="*/ 47 h 53"/>
                <a:gd name="T54" fmla="*/ 7 w 53"/>
                <a:gd name="T55" fmla="*/ 44 h 53"/>
                <a:gd name="T56" fmla="*/ 4 w 53"/>
                <a:gd name="T57" fmla="*/ 40 h 53"/>
                <a:gd name="T58" fmla="*/ 1 w 53"/>
                <a:gd name="T59" fmla="*/ 36 h 53"/>
                <a:gd name="T60" fmla="*/ 0 w 53"/>
                <a:gd name="T61" fmla="*/ 31 h 53"/>
                <a:gd name="T62" fmla="*/ 0 w 53"/>
                <a:gd name="T63" fmla="*/ 26 h 53"/>
                <a:gd name="T64" fmla="*/ 1 w 53"/>
                <a:gd name="T65" fmla="*/ 19 h 53"/>
                <a:gd name="T66" fmla="*/ 1 w 53"/>
                <a:gd name="T67" fmla="*/ 1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" y="19"/>
                  </a:moveTo>
                  <a:lnTo>
                    <a:pt x="2" y="14"/>
                  </a:lnTo>
                  <a:lnTo>
                    <a:pt x="5" y="9"/>
                  </a:lnTo>
                  <a:lnTo>
                    <a:pt x="9" y="5"/>
                  </a:lnTo>
                  <a:lnTo>
                    <a:pt x="13" y="2"/>
                  </a:lnTo>
                  <a:lnTo>
                    <a:pt x="17" y="1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2"/>
                  </a:lnTo>
                  <a:lnTo>
                    <a:pt x="41" y="4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49" y="16"/>
                  </a:lnTo>
                  <a:lnTo>
                    <a:pt x="52" y="20"/>
                  </a:lnTo>
                  <a:lnTo>
                    <a:pt x="52" y="26"/>
                  </a:lnTo>
                  <a:lnTo>
                    <a:pt x="52" y="31"/>
                  </a:lnTo>
                  <a:lnTo>
                    <a:pt x="49" y="38"/>
                  </a:lnTo>
                  <a:lnTo>
                    <a:pt x="46" y="42"/>
                  </a:lnTo>
                  <a:lnTo>
                    <a:pt x="42" y="46"/>
                  </a:lnTo>
                  <a:lnTo>
                    <a:pt x="39" y="48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5" y="52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7"/>
                  </a:lnTo>
                  <a:lnTo>
                    <a:pt x="7" y="44"/>
                  </a:lnTo>
                  <a:lnTo>
                    <a:pt x="4" y="40"/>
                  </a:lnTo>
                  <a:lnTo>
                    <a:pt x="1" y="36"/>
                  </a:lnTo>
                  <a:lnTo>
                    <a:pt x="0" y="31"/>
                  </a:lnTo>
                  <a:lnTo>
                    <a:pt x="0" y="26"/>
                  </a:lnTo>
                  <a:lnTo>
                    <a:pt x="1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8" name="Group 58">
            <a:extLst>
              <a:ext uri="{FF2B5EF4-FFF2-40B4-BE49-F238E27FC236}">
                <a16:creationId xmlns:a16="http://schemas.microsoft.com/office/drawing/2014/main" id="{0A86E990-9FCA-7644-BB56-C9E05910AAE9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139" name="Line 59">
              <a:extLst>
                <a:ext uri="{FF2B5EF4-FFF2-40B4-BE49-F238E27FC236}">
                  <a16:creationId xmlns:a16="http://schemas.microsoft.com/office/drawing/2014/main" id="{4A9A53B9-2B84-9049-9E35-90A6F99302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C1A88217-0B4C-1F42-A9FE-0DD05FEE0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Freeform 61">
              <a:extLst>
                <a:ext uri="{FF2B5EF4-FFF2-40B4-BE49-F238E27FC236}">
                  <a16:creationId xmlns:a16="http://schemas.microsoft.com/office/drawing/2014/main" id="{80100700-3EE9-5640-9E3F-3355FD8B1C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2" name="Text Box 62">
            <a:extLst>
              <a:ext uri="{FF2B5EF4-FFF2-40B4-BE49-F238E27FC236}">
                <a16:creationId xmlns:a16="http://schemas.microsoft.com/office/drawing/2014/main" id="{39B20B97-D75A-9E42-A857-BB1B3CD7DA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6771A259-D296-2546-A903-1BDCC6D421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F3A3F8AB-046F-424E-8936-888B88F5C9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17900" y="4522788"/>
            <a:ext cx="225425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67FAD0F6-7C00-1646-B58A-F42ADC3A71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11C77244-3A97-DC42-B6A6-9DC2082A05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3EFB0B61-956A-2A4A-B43A-7EE4AB0702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DE79E0F4-65F3-B445-BAA4-CF064E85CA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B5E7B67A-99CA-984D-B381-B9D15D5892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256875F3-C198-C941-B908-ACD68208B6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AC4BA042-39B1-BB4A-B063-7D3A174FCA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83FF3619-A3A3-7B40-8A6E-3EA5015844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3" name="Text Box 73">
            <a:extLst>
              <a:ext uri="{FF2B5EF4-FFF2-40B4-BE49-F238E27FC236}">
                <a16:creationId xmlns:a16="http://schemas.microsoft.com/office/drawing/2014/main" id="{CA86DBD0-FF92-204C-A68F-DF11CACA4C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4" name="Group 74">
            <a:extLst>
              <a:ext uri="{FF2B5EF4-FFF2-40B4-BE49-F238E27FC236}">
                <a16:creationId xmlns:a16="http://schemas.microsoft.com/office/drawing/2014/main" id="{11C71E87-562D-A54C-811C-5FF7FF893B4E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5" name="Line 75">
              <a:extLst>
                <a:ext uri="{FF2B5EF4-FFF2-40B4-BE49-F238E27FC236}">
                  <a16:creationId xmlns:a16="http://schemas.microsoft.com/office/drawing/2014/main" id="{01AF93CD-5E3E-D449-8588-94AB61E3EC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6" name="Freeform 76">
              <a:extLst>
                <a:ext uri="{FF2B5EF4-FFF2-40B4-BE49-F238E27FC236}">
                  <a16:creationId xmlns:a16="http://schemas.microsoft.com/office/drawing/2014/main" id="{4FE8FEBD-0707-8F40-872D-627085959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7" name="Freeform 77">
              <a:extLst>
                <a:ext uri="{FF2B5EF4-FFF2-40B4-BE49-F238E27FC236}">
                  <a16:creationId xmlns:a16="http://schemas.microsoft.com/office/drawing/2014/main" id="{C8869239-0752-CD41-BBF9-3B1BAADC5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8" name="Text Box 78">
            <a:extLst>
              <a:ext uri="{FF2B5EF4-FFF2-40B4-BE49-F238E27FC236}">
                <a16:creationId xmlns:a16="http://schemas.microsoft.com/office/drawing/2014/main" id="{7461E5A0-E320-3541-807C-D3909E3641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9" name="Text Box 79">
            <a:extLst>
              <a:ext uri="{FF2B5EF4-FFF2-40B4-BE49-F238E27FC236}">
                <a16:creationId xmlns:a16="http://schemas.microsoft.com/office/drawing/2014/main" id="{D0AB251D-D150-E34B-B2B3-06E3629662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52C893C6-4C11-94A8-A779-33BE7D654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0767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11 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17167303-F8DE-004B-A358-EA8F9C8C98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Line 3">
            <a:extLst>
              <a:ext uri="{FF2B5EF4-FFF2-40B4-BE49-F238E27FC236}">
                <a16:creationId xmlns:a16="http://schemas.microsoft.com/office/drawing/2014/main" id="{C1939956-EB30-ED4E-B15A-934C941831F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D4D470D5-C5EA-4D43-8A77-27FFAEB113E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64025" y="43640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841BE01B-4DB2-E04E-A470-5F5EDF64172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50D7B22A-430C-F346-9973-8328175BA96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0A7635E2-E73D-F14F-B11A-0C914EDF38F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BCE26BE5-F7CD-B847-B45D-9AD6D8C4722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9B4BEC4A-48EB-A245-A63B-DEEC1089713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A53CE7D9-660A-E943-9B40-21628CB430D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A47ED64F-01DF-3948-AF85-23131C51D88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1251DA1D-D04D-AE49-9B62-43C3CF9F7D4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032D0537-C347-764E-90BB-586CAF4065C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D0538A9D-831D-4B46-B759-4220113495B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8CA50830-A5A5-CB44-9F7C-CBEDDDD301F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CA97F835-4610-4747-8BFF-0AE5697CF39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4" name="AutoShape 17">
            <a:extLst>
              <a:ext uri="{FF2B5EF4-FFF2-40B4-BE49-F238E27FC236}">
                <a16:creationId xmlns:a16="http://schemas.microsoft.com/office/drawing/2014/main" id="{5B53B883-3E61-0F4C-B479-C1E541BE4B3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5" name="Group 18">
            <a:extLst>
              <a:ext uri="{FF2B5EF4-FFF2-40B4-BE49-F238E27FC236}">
                <a16:creationId xmlns:a16="http://schemas.microsoft.com/office/drawing/2014/main" id="{A330DFD8-3786-DB49-B5F9-A879EBC9D286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176" name="Line 19">
              <a:extLst>
                <a:ext uri="{FF2B5EF4-FFF2-40B4-BE49-F238E27FC236}">
                  <a16:creationId xmlns:a16="http://schemas.microsoft.com/office/drawing/2014/main" id="{ACE753F7-1C0A-8E49-921D-A72D940AFBD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F4E2081D-6BC2-E44F-84A2-E9436C80E7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21">
              <a:extLst>
                <a:ext uri="{FF2B5EF4-FFF2-40B4-BE49-F238E27FC236}">
                  <a16:creationId xmlns:a16="http://schemas.microsoft.com/office/drawing/2014/main" id="{586C80ED-9D57-814C-80EA-ACEBF4132A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9" name="Group 22">
            <a:extLst>
              <a:ext uri="{FF2B5EF4-FFF2-40B4-BE49-F238E27FC236}">
                <a16:creationId xmlns:a16="http://schemas.microsoft.com/office/drawing/2014/main" id="{C1EDA6CC-16DD-E343-BB5E-491B48BFFE39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80" name="Line 23">
              <a:extLst>
                <a:ext uri="{FF2B5EF4-FFF2-40B4-BE49-F238E27FC236}">
                  <a16:creationId xmlns:a16="http://schemas.microsoft.com/office/drawing/2014/main" id="{BBB28B9D-3A95-E342-9C2A-2A06850394C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E5CD15FD-17FF-9A47-89DB-47960F9CE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25">
              <a:extLst>
                <a:ext uri="{FF2B5EF4-FFF2-40B4-BE49-F238E27FC236}">
                  <a16:creationId xmlns:a16="http://schemas.microsoft.com/office/drawing/2014/main" id="{C48DC3AF-8937-F34A-BE48-CD4CD138A0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3" name="Group 26">
            <a:extLst>
              <a:ext uri="{FF2B5EF4-FFF2-40B4-BE49-F238E27FC236}">
                <a16:creationId xmlns:a16="http://schemas.microsoft.com/office/drawing/2014/main" id="{24281B15-BCF7-F445-9394-83093F742B14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84" name="Line 27">
              <a:extLst>
                <a:ext uri="{FF2B5EF4-FFF2-40B4-BE49-F238E27FC236}">
                  <a16:creationId xmlns:a16="http://schemas.microsoft.com/office/drawing/2014/main" id="{454C75F9-4D29-0F4C-801D-C366C12EFE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D08BA1A3-BBC4-0942-ACE4-743933373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9">
              <a:extLst>
                <a:ext uri="{FF2B5EF4-FFF2-40B4-BE49-F238E27FC236}">
                  <a16:creationId xmlns:a16="http://schemas.microsoft.com/office/drawing/2014/main" id="{8F0D4F42-CA90-F643-8596-CB507D3C168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7" name="Group 30">
            <a:extLst>
              <a:ext uri="{FF2B5EF4-FFF2-40B4-BE49-F238E27FC236}">
                <a16:creationId xmlns:a16="http://schemas.microsoft.com/office/drawing/2014/main" id="{2C4C1400-224D-BD4D-88CF-6B9586C12719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88" name="Line 31">
              <a:extLst>
                <a:ext uri="{FF2B5EF4-FFF2-40B4-BE49-F238E27FC236}">
                  <a16:creationId xmlns:a16="http://schemas.microsoft.com/office/drawing/2014/main" id="{CCF12FAF-3830-D344-9134-19913A2E87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C4D0FC86-51A4-6C41-98FD-7C0CBDAD5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33">
              <a:extLst>
                <a:ext uri="{FF2B5EF4-FFF2-40B4-BE49-F238E27FC236}">
                  <a16:creationId xmlns:a16="http://schemas.microsoft.com/office/drawing/2014/main" id="{2A6A6071-3748-4143-B4F5-6B6E4B47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1" name="Group 34">
            <a:extLst>
              <a:ext uri="{FF2B5EF4-FFF2-40B4-BE49-F238E27FC236}">
                <a16:creationId xmlns:a16="http://schemas.microsoft.com/office/drawing/2014/main" id="{B6294797-0BDA-CC41-8C04-6B6E25A3B146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92" name="Line 35">
              <a:extLst>
                <a:ext uri="{FF2B5EF4-FFF2-40B4-BE49-F238E27FC236}">
                  <a16:creationId xmlns:a16="http://schemas.microsoft.com/office/drawing/2014/main" id="{ADA2F424-5F52-3C4F-A453-0799F53FDC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5C1312B4-2311-B548-9141-EDB9AA850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7">
              <a:extLst>
                <a:ext uri="{FF2B5EF4-FFF2-40B4-BE49-F238E27FC236}">
                  <a16:creationId xmlns:a16="http://schemas.microsoft.com/office/drawing/2014/main" id="{C7EECC32-256D-B14C-AE0A-078E2B03F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5" name="Group 38">
            <a:extLst>
              <a:ext uri="{FF2B5EF4-FFF2-40B4-BE49-F238E27FC236}">
                <a16:creationId xmlns:a16="http://schemas.microsoft.com/office/drawing/2014/main" id="{65CA6514-EAF3-E848-8EA2-842FBFF9B410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96" name="Line 39">
              <a:extLst>
                <a:ext uri="{FF2B5EF4-FFF2-40B4-BE49-F238E27FC236}">
                  <a16:creationId xmlns:a16="http://schemas.microsoft.com/office/drawing/2014/main" id="{EB4C9544-CCF3-8342-9F78-3F580C311C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65B934E5-5EE1-1C42-8407-1BCE731E57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41">
              <a:extLst>
                <a:ext uri="{FF2B5EF4-FFF2-40B4-BE49-F238E27FC236}">
                  <a16:creationId xmlns:a16="http://schemas.microsoft.com/office/drawing/2014/main" id="{301DCE91-4485-0545-9B68-3E9BFAA42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9" name="Group 42">
            <a:extLst>
              <a:ext uri="{FF2B5EF4-FFF2-40B4-BE49-F238E27FC236}">
                <a16:creationId xmlns:a16="http://schemas.microsoft.com/office/drawing/2014/main" id="{EF34B1B4-A95B-E741-9827-A3D2C937C401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200" name="Line 43">
              <a:extLst>
                <a:ext uri="{FF2B5EF4-FFF2-40B4-BE49-F238E27FC236}">
                  <a16:creationId xmlns:a16="http://schemas.microsoft.com/office/drawing/2014/main" id="{A70FF0D8-9F4C-1747-9F3B-1D0CCFE26D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7AA1FF47-2F1A-2148-AB5C-DB4674BDE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45">
              <a:extLst>
                <a:ext uri="{FF2B5EF4-FFF2-40B4-BE49-F238E27FC236}">
                  <a16:creationId xmlns:a16="http://schemas.microsoft.com/office/drawing/2014/main" id="{39EF5382-6862-E94F-931D-130236A35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3" name="Group 46">
            <a:extLst>
              <a:ext uri="{FF2B5EF4-FFF2-40B4-BE49-F238E27FC236}">
                <a16:creationId xmlns:a16="http://schemas.microsoft.com/office/drawing/2014/main" id="{BECDCDD0-A48B-FA48-8659-0247E5C3FAD4}"/>
              </a:ext>
            </a:extLst>
          </p:cNvPr>
          <p:cNvGrpSpPr>
            <a:grpSpLocks/>
          </p:cNvGrpSpPr>
          <p:nvPr/>
        </p:nvGrpSpPr>
        <p:grpSpPr bwMode="auto">
          <a:xfrm>
            <a:off x="4492625" y="3263900"/>
            <a:ext cx="2195513" cy="555625"/>
            <a:chOff x="4749" y="2656"/>
            <a:chExt cx="1521" cy="397"/>
          </a:xfrm>
        </p:grpSpPr>
        <p:sp>
          <p:nvSpPr>
            <p:cNvPr id="204" name="Line 47">
              <a:extLst>
                <a:ext uri="{FF2B5EF4-FFF2-40B4-BE49-F238E27FC236}">
                  <a16:creationId xmlns:a16="http://schemas.microsoft.com/office/drawing/2014/main" id="{21767B9E-4874-894F-BCA3-BC2C443267C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802" y="2687"/>
              <a:ext cx="1417" cy="33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7FB0176C-9A10-3046-BEA8-DB4765890B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6"/>
              <a:ext cx="53" cy="52"/>
            </a:xfrm>
            <a:custGeom>
              <a:avLst/>
              <a:gdLst>
                <a:gd name="T0" fmla="*/ 52 w 53"/>
                <a:gd name="T1" fmla="*/ 19 h 52"/>
                <a:gd name="T2" fmla="*/ 52 w 53"/>
                <a:gd name="T3" fmla="*/ 25 h 52"/>
                <a:gd name="T4" fmla="*/ 51 w 53"/>
                <a:gd name="T5" fmla="*/ 31 h 52"/>
                <a:gd name="T6" fmla="*/ 49 w 53"/>
                <a:gd name="T7" fmla="*/ 35 h 52"/>
                <a:gd name="T8" fmla="*/ 48 w 53"/>
                <a:gd name="T9" fmla="*/ 39 h 52"/>
                <a:gd name="T10" fmla="*/ 43 w 53"/>
                <a:gd name="T11" fmla="*/ 44 h 52"/>
                <a:gd name="T12" fmla="*/ 40 w 53"/>
                <a:gd name="T13" fmla="*/ 47 h 52"/>
                <a:gd name="T14" fmla="*/ 35 w 53"/>
                <a:gd name="T15" fmla="*/ 49 h 52"/>
                <a:gd name="T16" fmla="*/ 32 w 53"/>
                <a:gd name="T17" fmla="*/ 50 h 52"/>
                <a:gd name="T18" fmla="*/ 27 w 53"/>
                <a:gd name="T19" fmla="*/ 51 h 52"/>
                <a:gd name="T20" fmla="*/ 22 w 53"/>
                <a:gd name="T21" fmla="*/ 51 h 52"/>
                <a:gd name="T22" fmla="*/ 17 w 53"/>
                <a:gd name="T23" fmla="*/ 50 h 52"/>
                <a:gd name="T24" fmla="*/ 13 w 53"/>
                <a:gd name="T25" fmla="*/ 48 h 52"/>
                <a:gd name="T26" fmla="*/ 8 w 53"/>
                <a:gd name="T27" fmla="*/ 45 h 52"/>
                <a:gd name="T28" fmla="*/ 5 w 53"/>
                <a:gd name="T29" fmla="*/ 41 h 52"/>
                <a:gd name="T30" fmla="*/ 2 w 53"/>
                <a:gd name="T31" fmla="*/ 36 h 52"/>
                <a:gd name="T32" fmla="*/ 1 w 53"/>
                <a:gd name="T33" fmla="*/ 30 h 52"/>
                <a:gd name="T34" fmla="*/ 0 w 53"/>
                <a:gd name="T35" fmla="*/ 25 h 52"/>
                <a:gd name="T36" fmla="*/ 0 w 53"/>
                <a:gd name="T37" fmla="*/ 20 h 52"/>
                <a:gd name="T38" fmla="*/ 1 w 53"/>
                <a:gd name="T39" fmla="*/ 15 h 52"/>
                <a:gd name="T40" fmla="*/ 4 w 53"/>
                <a:gd name="T41" fmla="*/ 10 h 52"/>
                <a:gd name="T42" fmla="*/ 7 w 53"/>
                <a:gd name="T43" fmla="*/ 7 h 52"/>
                <a:gd name="T44" fmla="*/ 11 w 53"/>
                <a:gd name="T45" fmla="*/ 4 h 52"/>
                <a:gd name="T46" fmla="*/ 16 w 53"/>
                <a:gd name="T47" fmla="*/ 2 h 52"/>
                <a:gd name="T48" fmla="*/ 20 w 53"/>
                <a:gd name="T49" fmla="*/ 0 h 52"/>
                <a:gd name="T50" fmla="*/ 25 w 53"/>
                <a:gd name="T51" fmla="*/ 0 h 52"/>
                <a:gd name="T52" fmla="*/ 30 w 53"/>
                <a:gd name="T53" fmla="*/ 0 h 52"/>
                <a:gd name="T54" fmla="*/ 34 w 53"/>
                <a:gd name="T55" fmla="*/ 1 h 52"/>
                <a:gd name="T56" fmla="*/ 39 w 53"/>
                <a:gd name="T57" fmla="*/ 2 h 52"/>
                <a:gd name="T58" fmla="*/ 42 w 53"/>
                <a:gd name="T59" fmla="*/ 5 h 52"/>
                <a:gd name="T60" fmla="*/ 46 w 53"/>
                <a:gd name="T61" fmla="*/ 9 h 52"/>
                <a:gd name="T62" fmla="*/ 49 w 53"/>
                <a:gd name="T63" fmla="*/ 13 h 52"/>
                <a:gd name="T64" fmla="*/ 52 w 53"/>
                <a:gd name="T65" fmla="*/ 19 h 52"/>
                <a:gd name="T66" fmla="*/ 52 w 53"/>
                <a:gd name="T67" fmla="*/ 1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19"/>
                  </a:moveTo>
                  <a:lnTo>
                    <a:pt x="52" y="25"/>
                  </a:lnTo>
                  <a:lnTo>
                    <a:pt x="51" y="31"/>
                  </a:lnTo>
                  <a:lnTo>
                    <a:pt x="49" y="35"/>
                  </a:lnTo>
                  <a:lnTo>
                    <a:pt x="48" y="39"/>
                  </a:lnTo>
                  <a:lnTo>
                    <a:pt x="43" y="44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0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1"/>
                  </a:lnTo>
                  <a:lnTo>
                    <a:pt x="39" y="2"/>
                  </a:lnTo>
                  <a:lnTo>
                    <a:pt x="42" y="5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2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49">
              <a:extLst>
                <a:ext uri="{FF2B5EF4-FFF2-40B4-BE49-F238E27FC236}">
                  <a16:creationId xmlns:a16="http://schemas.microsoft.com/office/drawing/2014/main" id="{B66B8293-6AA0-6D46-8948-B42FF4B15CA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9" y="2999"/>
              <a:ext cx="54" cy="54"/>
            </a:xfrm>
            <a:custGeom>
              <a:avLst/>
              <a:gdLst>
                <a:gd name="T0" fmla="*/ 53 w 54"/>
                <a:gd name="T1" fmla="*/ 19 h 54"/>
                <a:gd name="T2" fmla="*/ 53 w 54"/>
                <a:gd name="T3" fmla="*/ 26 h 54"/>
                <a:gd name="T4" fmla="*/ 52 w 54"/>
                <a:gd name="T5" fmla="*/ 32 h 54"/>
                <a:gd name="T6" fmla="*/ 50 w 54"/>
                <a:gd name="T7" fmla="*/ 36 h 54"/>
                <a:gd name="T8" fmla="*/ 48 w 54"/>
                <a:gd name="T9" fmla="*/ 40 h 54"/>
                <a:gd name="T10" fmla="*/ 44 w 54"/>
                <a:gd name="T11" fmla="*/ 45 h 54"/>
                <a:gd name="T12" fmla="*/ 41 w 54"/>
                <a:gd name="T13" fmla="*/ 48 h 54"/>
                <a:gd name="T14" fmla="*/ 36 w 54"/>
                <a:gd name="T15" fmla="*/ 50 h 54"/>
                <a:gd name="T16" fmla="*/ 33 w 54"/>
                <a:gd name="T17" fmla="*/ 51 h 54"/>
                <a:gd name="T18" fmla="*/ 28 w 54"/>
                <a:gd name="T19" fmla="*/ 53 h 54"/>
                <a:gd name="T20" fmla="*/ 23 w 54"/>
                <a:gd name="T21" fmla="*/ 52 h 54"/>
                <a:gd name="T22" fmla="*/ 18 w 54"/>
                <a:gd name="T23" fmla="*/ 51 h 54"/>
                <a:gd name="T24" fmla="*/ 14 w 54"/>
                <a:gd name="T25" fmla="*/ 49 h 54"/>
                <a:gd name="T26" fmla="*/ 9 w 54"/>
                <a:gd name="T27" fmla="*/ 46 h 54"/>
                <a:gd name="T28" fmla="*/ 6 w 54"/>
                <a:gd name="T29" fmla="*/ 42 h 54"/>
                <a:gd name="T30" fmla="*/ 3 w 54"/>
                <a:gd name="T31" fmla="*/ 37 h 54"/>
                <a:gd name="T32" fmla="*/ 1 w 54"/>
                <a:gd name="T33" fmla="*/ 31 h 54"/>
                <a:gd name="T34" fmla="*/ 0 w 54"/>
                <a:gd name="T35" fmla="*/ 26 h 54"/>
                <a:gd name="T36" fmla="*/ 0 w 54"/>
                <a:gd name="T37" fmla="*/ 20 h 54"/>
                <a:gd name="T38" fmla="*/ 1 w 54"/>
                <a:gd name="T39" fmla="*/ 15 h 54"/>
                <a:gd name="T40" fmla="*/ 4 w 54"/>
                <a:gd name="T41" fmla="*/ 11 h 54"/>
                <a:gd name="T42" fmla="*/ 7 w 54"/>
                <a:gd name="T43" fmla="*/ 8 h 54"/>
                <a:gd name="T44" fmla="*/ 11 w 54"/>
                <a:gd name="T45" fmla="*/ 5 h 54"/>
                <a:gd name="T46" fmla="*/ 16 w 54"/>
                <a:gd name="T47" fmla="*/ 3 h 54"/>
                <a:gd name="T48" fmla="*/ 21 w 54"/>
                <a:gd name="T49" fmla="*/ 0 h 54"/>
                <a:gd name="T50" fmla="*/ 25 w 54"/>
                <a:gd name="T51" fmla="*/ 0 h 54"/>
                <a:gd name="T52" fmla="*/ 30 w 54"/>
                <a:gd name="T53" fmla="*/ 0 h 54"/>
                <a:gd name="T54" fmla="*/ 35 w 54"/>
                <a:gd name="T55" fmla="*/ 1 h 54"/>
                <a:gd name="T56" fmla="*/ 40 w 54"/>
                <a:gd name="T57" fmla="*/ 2 h 54"/>
                <a:gd name="T58" fmla="*/ 43 w 54"/>
                <a:gd name="T59" fmla="*/ 6 h 54"/>
                <a:gd name="T60" fmla="*/ 47 w 54"/>
                <a:gd name="T61" fmla="*/ 9 h 54"/>
                <a:gd name="T62" fmla="*/ 50 w 54"/>
                <a:gd name="T63" fmla="*/ 14 h 54"/>
                <a:gd name="T64" fmla="*/ 53 w 54"/>
                <a:gd name="T65" fmla="*/ 19 h 54"/>
                <a:gd name="T66" fmla="*/ 53 w 54"/>
                <a:gd name="T67" fmla="*/ 19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53" y="19"/>
                  </a:moveTo>
                  <a:lnTo>
                    <a:pt x="53" y="26"/>
                  </a:lnTo>
                  <a:lnTo>
                    <a:pt x="52" y="32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3" y="51"/>
                  </a:lnTo>
                  <a:lnTo>
                    <a:pt x="28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2"/>
                  </a:lnTo>
                  <a:lnTo>
                    <a:pt x="3" y="37"/>
                  </a:lnTo>
                  <a:lnTo>
                    <a:pt x="1" y="31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3"/>
                  </a:lnTo>
                  <a:lnTo>
                    <a:pt x="21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0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50" y="14"/>
                  </a:lnTo>
                  <a:lnTo>
                    <a:pt x="53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7" name="Group 50">
            <a:extLst>
              <a:ext uri="{FF2B5EF4-FFF2-40B4-BE49-F238E27FC236}">
                <a16:creationId xmlns:a16="http://schemas.microsoft.com/office/drawing/2014/main" id="{77986021-BD9A-D64A-A722-EF888B237468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208" name="Line 51">
              <a:extLst>
                <a:ext uri="{FF2B5EF4-FFF2-40B4-BE49-F238E27FC236}">
                  <a16:creationId xmlns:a16="http://schemas.microsoft.com/office/drawing/2014/main" id="{C2BB32DC-D294-DD4A-AD0B-8BEFD1F427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94507F88-5B3D-B942-9A3C-8C04350817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53">
              <a:extLst>
                <a:ext uri="{FF2B5EF4-FFF2-40B4-BE49-F238E27FC236}">
                  <a16:creationId xmlns:a16="http://schemas.microsoft.com/office/drawing/2014/main" id="{C5457FC9-B21A-8945-A7E8-3DC8C2937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1" name="Group 54">
            <a:extLst>
              <a:ext uri="{FF2B5EF4-FFF2-40B4-BE49-F238E27FC236}">
                <a16:creationId xmlns:a16="http://schemas.microsoft.com/office/drawing/2014/main" id="{D5286126-7F49-8645-84FA-481053666182}"/>
              </a:ext>
            </a:extLst>
          </p:cNvPr>
          <p:cNvGrpSpPr>
            <a:grpSpLocks/>
          </p:cNvGrpSpPr>
          <p:nvPr/>
        </p:nvGrpSpPr>
        <p:grpSpPr bwMode="auto">
          <a:xfrm>
            <a:off x="4460875" y="4537075"/>
            <a:ext cx="392113" cy="463550"/>
            <a:chOff x="4727" y="3566"/>
            <a:chExt cx="271" cy="330"/>
          </a:xfrm>
        </p:grpSpPr>
        <p:sp>
          <p:nvSpPr>
            <p:cNvPr id="212" name="Line 55">
              <a:extLst>
                <a:ext uri="{FF2B5EF4-FFF2-40B4-BE49-F238E27FC236}">
                  <a16:creationId xmlns:a16="http://schemas.microsoft.com/office/drawing/2014/main" id="{0A9CFF6B-A154-2640-BC07-6C47376E111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71" y="3611"/>
              <a:ext cx="184" cy="23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78B50FAD-9637-4E45-A0F9-1054465C55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27" y="3566"/>
              <a:ext cx="54" cy="53"/>
            </a:xfrm>
            <a:custGeom>
              <a:avLst/>
              <a:gdLst>
                <a:gd name="T0" fmla="*/ 11 w 54"/>
                <a:gd name="T1" fmla="*/ 4 h 53"/>
                <a:gd name="T2" fmla="*/ 16 w 54"/>
                <a:gd name="T3" fmla="*/ 2 h 53"/>
                <a:gd name="T4" fmla="*/ 21 w 54"/>
                <a:gd name="T5" fmla="*/ 0 h 53"/>
                <a:gd name="T6" fmla="*/ 25 w 54"/>
                <a:gd name="T7" fmla="*/ 0 h 53"/>
                <a:gd name="T8" fmla="*/ 31 w 54"/>
                <a:gd name="T9" fmla="*/ 0 h 53"/>
                <a:gd name="T10" fmla="*/ 34 w 54"/>
                <a:gd name="T11" fmla="*/ 2 h 53"/>
                <a:gd name="T12" fmla="*/ 39 w 54"/>
                <a:gd name="T13" fmla="*/ 3 h 53"/>
                <a:gd name="T14" fmla="*/ 43 w 54"/>
                <a:gd name="T15" fmla="*/ 6 h 53"/>
                <a:gd name="T16" fmla="*/ 47 w 54"/>
                <a:gd name="T17" fmla="*/ 10 h 53"/>
                <a:gd name="T18" fmla="*/ 49 w 54"/>
                <a:gd name="T19" fmla="*/ 15 h 53"/>
                <a:gd name="T20" fmla="*/ 51 w 54"/>
                <a:gd name="T21" fmla="*/ 19 h 53"/>
                <a:gd name="T22" fmla="*/ 52 w 54"/>
                <a:gd name="T23" fmla="*/ 23 h 53"/>
                <a:gd name="T24" fmla="*/ 53 w 54"/>
                <a:gd name="T25" fmla="*/ 28 h 53"/>
                <a:gd name="T26" fmla="*/ 52 w 54"/>
                <a:gd name="T27" fmla="*/ 32 h 53"/>
                <a:gd name="T28" fmla="*/ 50 w 54"/>
                <a:gd name="T29" fmla="*/ 37 h 53"/>
                <a:gd name="T30" fmla="*/ 47 w 54"/>
                <a:gd name="T31" fmla="*/ 42 h 53"/>
                <a:gd name="T32" fmla="*/ 43 w 54"/>
                <a:gd name="T33" fmla="*/ 45 h 53"/>
                <a:gd name="T34" fmla="*/ 37 w 54"/>
                <a:gd name="T35" fmla="*/ 49 h 53"/>
                <a:gd name="T36" fmla="*/ 32 w 54"/>
                <a:gd name="T37" fmla="*/ 51 h 53"/>
                <a:gd name="T38" fmla="*/ 27 w 54"/>
                <a:gd name="T39" fmla="*/ 52 h 53"/>
                <a:gd name="T40" fmla="*/ 22 w 54"/>
                <a:gd name="T41" fmla="*/ 51 h 53"/>
                <a:gd name="T42" fmla="*/ 18 w 54"/>
                <a:gd name="T43" fmla="*/ 50 h 53"/>
                <a:gd name="T44" fmla="*/ 13 w 54"/>
                <a:gd name="T45" fmla="*/ 48 h 53"/>
                <a:gd name="T46" fmla="*/ 9 w 54"/>
                <a:gd name="T47" fmla="*/ 45 h 53"/>
                <a:gd name="T48" fmla="*/ 7 w 54"/>
                <a:gd name="T49" fmla="*/ 41 h 53"/>
                <a:gd name="T50" fmla="*/ 4 w 54"/>
                <a:gd name="T51" fmla="*/ 37 h 53"/>
                <a:gd name="T52" fmla="*/ 2 w 54"/>
                <a:gd name="T53" fmla="*/ 33 h 53"/>
                <a:gd name="T54" fmla="*/ 0 w 54"/>
                <a:gd name="T55" fmla="*/ 28 h 53"/>
                <a:gd name="T56" fmla="*/ 1 w 54"/>
                <a:gd name="T57" fmla="*/ 23 h 53"/>
                <a:gd name="T58" fmla="*/ 1 w 54"/>
                <a:gd name="T59" fmla="*/ 19 h 53"/>
                <a:gd name="T60" fmla="*/ 4 w 54"/>
                <a:gd name="T61" fmla="*/ 14 h 53"/>
                <a:gd name="T62" fmla="*/ 6 w 54"/>
                <a:gd name="T63" fmla="*/ 9 h 53"/>
                <a:gd name="T64" fmla="*/ 11 w 54"/>
                <a:gd name="T65" fmla="*/ 4 h 53"/>
                <a:gd name="T66" fmla="*/ 11 w 54"/>
                <a:gd name="T67" fmla="*/ 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1" y="4"/>
                  </a:moveTo>
                  <a:lnTo>
                    <a:pt x="16" y="2"/>
                  </a:lnTo>
                  <a:lnTo>
                    <a:pt x="21" y="0"/>
                  </a:lnTo>
                  <a:lnTo>
                    <a:pt x="25" y="0"/>
                  </a:lnTo>
                  <a:lnTo>
                    <a:pt x="31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5"/>
                  </a:lnTo>
                  <a:lnTo>
                    <a:pt x="51" y="19"/>
                  </a:lnTo>
                  <a:lnTo>
                    <a:pt x="52" y="23"/>
                  </a:lnTo>
                  <a:lnTo>
                    <a:pt x="53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37" y="49"/>
                  </a:lnTo>
                  <a:lnTo>
                    <a:pt x="32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8" y="50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7" y="41"/>
                  </a:lnTo>
                  <a:lnTo>
                    <a:pt x="4" y="37"/>
                  </a:lnTo>
                  <a:lnTo>
                    <a:pt x="2" y="33"/>
                  </a:lnTo>
                  <a:lnTo>
                    <a:pt x="0" y="28"/>
                  </a:lnTo>
                  <a:lnTo>
                    <a:pt x="1" y="23"/>
                  </a:lnTo>
                  <a:lnTo>
                    <a:pt x="1" y="19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1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57">
              <a:extLst>
                <a:ext uri="{FF2B5EF4-FFF2-40B4-BE49-F238E27FC236}">
                  <a16:creationId xmlns:a16="http://schemas.microsoft.com/office/drawing/2014/main" id="{277FAA38-6B91-2641-ADE0-BD0399A21C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4" y="3842"/>
              <a:ext cx="54" cy="54"/>
            </a:xfrm>
            <a:custGeom>
              <a:avLst/>
              <a:gdLst>
                <a:gd name="T0" fmla="*/ 11 w 54"/>
                <a:gd name="T1" fmla="*/ 5 h 54"/>
                <a:gd name="T2" fmla="*/ 16 w 54"/>
                <a:gd name="T3" fmla="*/ 2 h 54"/>
                <a:gd name="T4" fmla="*/ 20 w 54"/>
                <a:gd name="T5" fmla="*/ 0 h 54"/>
                <a:gd name="T6" fmla="*/ 25 w 54"/>
                <a:gd name="T7" fmla="*/ 0 h 54"/>
                <a:gd name="T8" fmla="*/ 31 w 54"/>
                <a:gd name="T9" fmla="*/ 0 h 54"/>
                <a:gd name="T10" fmla="*/ 35 w 54"/>
                <a:gd name="T11" fmla="*/ 2 h 54"/>
                <a:gd name="T12" fmla="*/ 39 w 54"/>
                <a:gd name="T13" fmla="*/ 4 h 54"/>
                <a:gd name="T14" fmla="*/ 43 w 54"/>
                <a:gd name="T15" fmla="*/ 7 h 54"/>
                <a:gd name="T16" fmla="*/ 47 w 54"/>
                <a:gd name="T17" fmla="*/ 10 h 54"/>
                <a:gd name="T18" fmla="*/ 49 w 54"/>
                <a:gd name="T19" fmla="*/ 15 h 54"/>
                <a:gd name="T20" fmla="*/ 51 w 54"/>
                <a:gd name="T21" fmla="*/ 19 h 54"/>
                <a:gd name="T22" fmla="*/ 52 w 54"/>
                <a:gd name="T23" fmla="*/ 24 h 54"/>
                <a:gd name="T24" fmla="*/ 53 w 54"/>
                <a:gd name="T25" fmla="*/ 29 h 54"/>
                <a:gd name="T26" fmla="*/ 52 w 54"/>
                <a:gd name="T27" fmla="*/ 33 h 54"/>
                <a:gd name="T28" fmla="*/ 50 w 54"/>
                <a:gd name="T29" fmla="*/ 38 h 54"/>
                <a:gd name="T30" fmla="*/ 47 w 54"/>
                <a:gd name="T31" fmla="*/ 43 h 54"/>
                <a:gd name="T32" fmla="*/ 44 w 54"/>
                <a:gd name="T33" fmla="*/ 46 h 54"/>
                <a:gd name="T34" fmla="*/ 37 w 54"/>
                <a:gd name="T35" fmla="*/ 50 h 54"/>
                <a:gd name="T36" fmla="*/ 33 w 54"/>
                <a:gd name="T37" fmla="*/ 52 h 54"/>
                <a:gd name="T38" fmla="*/ 27 w 54"/>
                <a:gd name="T39" fmla="*/ 53 h 54"/>
                <a:gd name="T40" fmla="*/ 22 w 54"/>
                <a:gd name="T41" fmla="*/ 52 h 54"/>
                <a:gd name="T42" fmla="*/ 18 w 54"/>
                <a:gd name="T43" fmla="*/ 51 h 54"/>
                <a:gd name="T44" fmla="*/ 13 w 54"/>
                <a:gd name="T45" fmla="*/ 49 h 54"/>
                <a:gd name="T46" fmla="*/ 9 w 54"/>
                <a:gd name="T47" fmla="*/ 46 h 54"/>
                <a:gd name="T48" fmla="*/ 6 w 54"/>
                <a:gd name="T49" fmla="*/ 42 h 54"/>
                <a:gd name="T50" fmla="*/ 3 w 54"/>
                <a:gd name="T51" fmla="*/ 39 h 54"/>
                <a:gd name="T52" fmla="*/ 2 w 54"/>
                <a:gd name="T53" fmla="*/ 34 h 54"/>
                <a:gd name="T54" fmla="*/ 0 w 54"/>
                <a:gd name="T55" fmla="*/ 29 h 54"/>
                <a:gd name="T56" fmla="*/ 1 w 54"/>
                <a:gd name="T57" fmla="*/ 24 h 54"/>
                <a:gd name="T58" fmla="*/ 1 w 54"/>
                <a:gd name="T59" fmla="*/ 19 h 54"/>
                <a:gd name="T60" fmla="*/ 3 w 54"/>
                <a:gd name="T61" fmla="*/ 15 h 54"/>
                <a:gd name="T62" fmla="*/ 6 w 54"/>
                <a:gd name="T63" fmla="*/ 10 h 54"/>
                <a:gd name="T64" fmla="*/ 11 w 54"/>
                <a:gd name="T65" fmla="*/ 5 h 54"/>
                <a:gd name="T66" fmla="*/ 11 w 54"/>
                <a:gd name="T67" fmla="*/ 5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5"/>
                  </a:move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39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49" y="15"/>
                  </a:lnTo>
                  <a:lnTo>
                    <a:pt x="51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7" y="43"/>
                  </a:lnTo>
                  <a:lnTo>
                    <a:pt x="44" y="46"/>
                  </a:lnTo>
                  <a:lnTo>
                    <a:pt x="37" y="50"/>
                  </a:lnTo>
                  <a:lnTo>
                    <a:pt x="33" y="52"/>
                  </a:lnTo>
                  <a:lnTo>
                    <a:pt x="27" y="53"/>
                  </a:lnTo>
                  <a:lnTo>
                    <a:pt x="22" y="52"/>
                  </a:lnTo>
                  <a:lnTo>
                    <a:pt x="18" y="51"/>
                  </a:lnTo>
                  <a:lnTo>
                    <a:pt x="13" y="49"/>
                  </a:lnTo>
                  <a:lnTo>
                    <a:pt x="9" y="46"/>
                  </a:lnTo>
                  <a:lnTo>
                    <a:pt x="6" y="42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1" y="24"/>
                  </a:lnTo>
                  <a:lnTo>
                    <a:pt x="1" y="19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11" y="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5" name="Group 58">
            <a:extLst>
              <a:ext uri="{FF2B5EF4-FFF2-40B4-BE49-F238E27FC236}">
                <a16:creationId xmlns:a16="http://schemas.microsoft.com/office/drawing/2014/main" id="{F7560CC1-12AE-A641-9CF8-7E255460690D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216" name="Line 59">
              <a:extLst>
                <a:ext uri="{FF2B5EF4-FFF2-40B4-BE49-F238E27FC236}">
                  <a16:creationId xmlns:a16="http://schemas.microsoft.com/office/drawing/2014/main" id="{DEF4E3F7-80E5-A543-84B8-257AFB0E991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522FAF0E-5318-984F-B380-032720661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61">
              <a:extLst>
                <a:ext uri="{FF2B5EF4-FFF2-40B4-BE49-F238E27FC236}">
                  <a16:creationId xmlns:a16="http://schemas.microsoft.com/office/drawing/2014/main" id="{13D69106-8CFB-B446-9EC4-81E804779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9" name="Text Box 62">
            <a:extLst>
              <a:ext uri="{FF2B5EF4-FFF2-40B4-BE49-F238E27FC236}">
                <a16:creationId xmlns:a16="http://schemas.microsoft.com/office/drawing/2014/main" id="{72850B0E-ED49-4245-B8ED-2481DB0791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B8E8456B-90B6-6748-BFE4-F157B5C9ED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DD86D5DD-196E-6C46-AD1B-20341D0B61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6088" y="4335463"/>
            <a:ext cx="225425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1164880C-3C31-654D-9AD5-DA1CADF4B3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6BAC7335-B345-ED4B-A7DD-ACE8CD039D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7A0F8581-3DE1-984A-9672-AF45BD49C6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5F8C5D45-C2AA-554F-93E0-8121EABCBC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118A3811-0D83-F145-BBED-E237FB9BB7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B07E08D8-FDBC-2B49-AC13-F32327356E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EF4DC14A-B971-D14D-B9CF-4745E6264C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9" name="Text Box 72">
            <a:extLst>
              <a:ext uri="{FF2B5EF4-FFF2-40B4-BE49-F238E27FC236}">
                <a16:creationId xmlns:a16="http://schemas.microsoft.com/office/drawing/2014/main" id="{AD563081-426F-784E-A1E7-279781EB4D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0" name="Text Box 73">
            <a:extLst>
              <a:ext uri="{FF2B5EF4-FFF2-40B4-BE49-F238E27FC236}">
                <a16:creationId xmlns:a16="http://schemas.microsoft.com/office/drawing/2014/main" id="{3CDC08E5-23D9-B84D-B295-5E66DB9A6B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31" name="Group 74">
            <a:extLst>
              <a:ext uri="{FF2B5EF4-FFF2-40B4-BE49-F238E27FC236}">
                <a16:creationId xmlns:a16="http://schemas.microsoft.com/office/drawing/2014/main" id="{9A3F69C5-E59F-A049-A706-8479C3C0F896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232" name="Line 75">
              <a:extLst>
                <a:ext uri="{FF2B5EF4-FFF2-40B4-BE49-F238E27FC236}">
                  <a16:creationId xmlns:a16="http://schemas.microsoft.com/office/drawing/2014/main" id="{1F508D12-C480-2646-84D9-FF391FDBBB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3" name="Freeform 76">
              <a:extLst>
                <a:ext uri="{FF2B5EF4-FFF2-40B4-BE49-F238E27FC236}">
                  <a16:creationId xmlns:a16="http://schemas.microsoft.com/office/drawing/2014/main" id="{C960DD11-0863-3542-ADB0-27C638CAB90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Freeform 77">
              <a:extLst>
                <a:ext uri="{FF2B5EF4-FFF2-40B4-BE49-F238E27FC236}">
                  <a16:creationId xmlns:a16="http://schemas.microsoft.com/office/drawing/2014/main" id="{2A83463B-E05B-8C40-B217-75466A4D21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5" name="Text Box 78">
            <a:extLst>
              <a:ext uri="{FF2B5EF4-FFF2-40B4-BE49-F238E27FC236}">
                <a16:creationId xmlns:a16="http://schemas.microsoft.com/office/drawing/2014/main" id="{44D75443-9E81-9F41-99DE-45F66F57EB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29FF2ABF-C122-D241-89E4-1A28416650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3FD82421-46A1-5079-DD7F-5593D43B8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777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12F83-D6F4-EC45-8CEE-2AAA5916F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Circuit Partition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8AF99-A389-AC49-8C4D-0C2D985CFF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An essential step for reducing algorithm design complexity</a:t>
            </a:r>
          </a:p>
          <a:p>
            <a:pPr lvl="1"/>
            <a:r>
              <a:rPr lang="en-US" dirty="0"/>
              <a:t>Divide and conquer (D&amp;C)</a:t>
            </a:r>
          </a:p>
          <a:p>
            <a:r>
              <a:rPr lang="en-US" b="1" dirty="0"/>
              <a:t>Input</a:t>
            </a:r>
          </a:p>
          <a:p>
            <a:pPr lvl="1"/>
            <a:r>
              <a:rPr lang="en-US" dirty="0"/>
              <a:t>A circuit graph</a:t>
            </a:r>
          </a:p>
          <a:p>
            <a:r>
              <a:rPr lang="en-US" b="1" dirty="0"/>
              <a:t>Output</a:t>
            </a:r>
          </a:p>
          <a:p>
            <a:pPr lvl="1"/>
            <a:r>
              <a:rPr lang="en-US" dirty="0"/>
              <a:t>A set of partitioned subgraphs</a:t>
            </a:r>
          </a:p>
          <a:p>
            <a:r>
              <a:rPr lang="en-US" b="1" dirty="0"/>
              <a:t>Objective</a:t>
            </a:r>
          </a:p>
          <a:p>
            <a:pPr lvl="1"/>
            <a:r>
              <a:rPr lang="en-US" dirty="0"/>
              <a:t>Minimize cross-connection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51F003-614F-9FEC-617C-A0BD0E1225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609"/>
          <a:stretch/>
        </p:blipFill>
        <p:spPr bwMode="auto">
          <a:xfrm>
            <a:off x="6279132" y="2525292"/>
            <a:ext cx="5074668" cy="3143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603B0CF3-FA49-0B16-B30E-AF30F07E5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3826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12 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17E3BF50-B7B6-E74A-A3E2-978F1BCB40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Line 3">
            <a:extLst>
              <a:ext uri="{FF2B5EF4-FFF2-40B4-BE49-F238E27FC236}">
                <a16:creationId xmlns:a16="http://schemas.microsoft.com/office/drawing/2014/main" id="{B9DB5363-D6B7-C346-9B50-0569B7351D8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D6B95CD0-40A5-7749-8EC6-E431BBE8916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89500" y="4068763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42DE71CB-B2DE-3743-AD6F-B2FA8D1FF3F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ED36C630-A8BD-4145-8511-ACAF2DD3029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0A2EFA96-FCE4-B148-811D-5EFFE9776DF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86A8C6EF-5510-214A-A63D-6110E557AC3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FB6418A4-C557-CB4B-A5A6-492CA7B1E49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52EF5DC7-CF08-8E46-AF04-82005464E36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C68F38BF-6AC3-154C-B247-87712961730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9C76C7BF-C7BF-4C48-9055-B6CA4E5542C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E8189506-68CA-5042-9C72-5D6837DADB2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992F229E-13F5-B34C-B473-4A278E98943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B7A3479F-22F0-FB4F-B8CA-F25A3E625BA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91313" y="3009900"/>
            <a:ext cx="242887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A9131491-1ED0-414A-A172-E9D24987720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7" name="AutoShape 17">
            <a:extLst>
              <a:ext uri="{FF2B5EF4-FFF2-40B4-BE49-F238E27FC236}">
                <a16:creationId xmlns:a16="http://schemas.microsoft.com/office/drawing/2014/main" id="{D3E55BE3-DF2A-B543-A597-B4E28EBFF41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8" name="Group 18">
            <a:extLst>
              <a:ext uri="{FF2B5EF4-FFF2-40B4-BE49-F238E27FC236}">
                <a16:creationId xmlns:a16="http://schemas.microsoft.com/office/drawing/2014/main" id="{B366C5A2-6BDF-4A4A-A2AA-35049674A60E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9" name="Line 19">
              <a:extLst>
                <a:ext uri="{FF2B5EF4-FFF2-40B4-BE49-F238E27FC236}">
                  <a16:creationId xmlns:a16="http://schemas.microsoft.com/office/drawing/2014/main" id="{760FEA8D-B380-914D-B3C9-3DCB449774B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0D04DA1C-4703-5643-82F3-8637F76332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21">
              <a:extLst>
                <a:ext uri="{FF2B5EF4-FFF2-40B4-BE49-F238E27FC236}">
                  <a16:creationId xmlns:a16="http://schemas.microsoft.com/office/drawing/2014/main" id="{1C903C59-43A1-0B46-AF2E-D49D5CC6A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2" name="Group 22">
            <a:extLst>
              <a:ext uri="{FF2B5EF4-FFF2-40B4-BE49-F238E27FC236}">
                <a16:creationId xmlns:a16="http://schemas.microsoft.com/office/drawing/2014/main" id="{EEF615CB-9518-1E46-A118-D01BC97090D5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3" name="Line 23">
              <a:extLst>
                <a:ext uri="{FF2B5EF4-FFF2-40B4-BE49-F238E27FC236}">
                  <a16:creationId xmlns:a16="http://schemas.microsoft.com/office/drawing/2014/main" id="{5CB8CBAB-E932-2640-B55B-35230E78B8C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A517BE86-5971-5F46-A903-EFA08EFE0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5858F36F-128F-0948-9006-D883E9FBF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6" name="Group 26">
            <a:extLst>
              <a:ext uri="{FF2B5EF4-FFF2-40B4-BE49-F238E27FC236}">
                <a16:creationId xmlns:a16="http://schemas.microsoft.com/office/drawing/2014/main" id="{E02FD703-E207-9C45-BFF6-64DD51C08D20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7" name="Line 27">
              <a:extLst>
                <a:ext uri="{FF2B5EF4-FFF2-40B4-BE49-F238E27FC236}">
                  <a16:creationId xmlns:a16="http://schemas.microsoft.com/office/drawing/2014/main" id="{9D060212-6DD3-074F-A5C0-D382BC7927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91AE1942-09FA-DB49-9FFF-D655831CA3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B479ABDC-34D5-1047-B19C-A3AD05069DD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" name="Group 30">
            <a:extLst>
              <a:ext uri="{FF2B5EF4-FFF2-40B4-BE49-F238E27FC236}">
                <a16:creationId xmlns:a16="http://schemas.microsoft.com/office/drawing/2014/main" id="{23319783-20B1-8B4C-8C60-5F0FFB453653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11" name="Line 31">
              <a:extLst>
                <a:ext uri="{FF2B5EF4-FFF2-40B4-BE49-F238E27FC236}">
                  <a16:creationId xmlns:a16="http://schemas.microsoft.com/office/drawing/2014/main" id="{0EAA6434-BCB7-2D49-A6A1-AE6E5D2DA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6B97C5CD-19CA-DB42-B072-777F3CCA30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5F4B1A65-2395-0141-B9CA-583878E1918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4" name="Group 34">
            <a:extLst>
              <a:ext uri="{FF2B5EF4-FFF2-40B4-BE49-F238E27FC236}">
                <a16:creationId xmlns:a16="http://schemas.microsoft.com/office/drawing/2014/main" id="{926F7E6E-7FD1-4D49-BB96-BF087A5C58B9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15" name="Line 35">
              <a:extLst>
                <a:ext uri="{FF2B5EF4-FFF2-40B4-BE49-F238E27FC236}">
                  <a16:creationId xmlns:a16="http://schemas.microsoft.com/office/drawing/2014/main" id="{83BCDED3-64DB-2045-9CB6-A091D2671E1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AEFEB51B-AD70-EF45-9DBB-8289B84ED9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CE4D4A13-8543-CD40-9FC7-37FFB836A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8" name="Group 38">
            <a:extLst>
              <a:ext uri="{FF2B5EF4-FFF2-40B4-BE49-F238E27FC236}">
                <a16:creationId xmlns:a16="http://schemas.microsoft.com/office/drawing/2014/main" id="{5F163B47-DADC-C542-A471-1C6126A5C6A4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19" name="Line 39">
              <a:extLst>
                <a:ext uri="{FF2B5EF4-FFF2-40B4-BE49-F238E27FC236}">
                  <a16:creationId xmlns:a16="http://schemas.microsoft.com/office/drawing/2014/main" id="{3A222334-4C9B-A146-B76F-DC70043772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CA62F830-C9C1-EA42-881D-13C1791FDC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DF041F99-DE5E-9144-AFCB-E2915E36C5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2" name="Group 42">
            <a:extLst>
              <a:ext uri="{FF2B5EF4-FFF2-40B4-BE49-F238E27FC236}">
                <a16:creationId xmlns:a16="http://schemas.microsoft.com/office/drawing/2014/main" id="{303E3305-AF85-3540-9DE5-5BFA767312C3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3" name="Line 43">
              <a:extLst>
                <a:ext uri="{FF2B5EF4-FFF2-40B4-BE49-F238E27FC236}">
                  <a16:creationId xmlns:a16="http://schemas.microsoft.com/office/drawing/2014/main" id="{F6B25004-AAA1-2544-8503-FCAEA60024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F085FBB5-33F4-974E-A267-ACAAD4BB76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45">
              <a:extLst>
                <a:ext uri="{FF2B5EF4-FFF2-40B4-BE49-F238E27FC236}">
                  <a16:creationId xmlns:a16="http://schemas.microsoft.com/office/drawing/2014/main" id="{E642B371-FB3D-2948-A727-1379F0018A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6" name="Group 46">
            <a:extLst>
              <a:ext uri="{FF2B5EF4-FFF2-40B4-BE49-F238E27FC236}">
                <a16:creationId xmlns:a16="http://schemas.microsoft.com/office/drawing/2014/main" id="{4AF8D0C8-CCFC-3B43-98AF-8F8D5CA9C3F4}"/>
              </a:ext>
            </a:extLst>
          </p:cNvPr>
          <p:cNvGrpSpPr>
            <a:grpSpLocks/>
          </p:cNvGrpSpPr>
          <p:nvPr/>
        </p:nvGrpSpPr>
        <p:grpSpPr bwMode="auto">
          <a:xfrm>
            <a:off x="4492625" y="3263900"/>
            <a:ext cx="2195513" cy="555625"/>
            <a:chOff x="4749" y="2656"/>
            <a:chExt cx="1521" cy="397"/>
          </a:xfrm>
        </p:grpSpPr>
        <p:sp>
          <p:nvSpPr>
            <p:cNvPr id="127" name="Line 47">
              <a:extLst>
                <a:ext uri="{FF2B5EF4-FFF2-40B4-BE49-F238E27FC236}">
                  <a16:creationId xmlns:a16="http://schemas.microsoft.com/office/drawing/2014/main" id="{B4115BA1-9978-B74E-BDBF-AB489FC0F41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802" y="2687"/>
              <a:ext cx="1417" cy="33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CBC828EC-97AC-6B49-91B7-EA89C5777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56"/>
              <a:ext cx="53" cy="52"/>
            </a:xfrm>
            <a:custGeom>
              <a:avLst/>
              <a:gdLst>
                <a:gd name="T0" fmla="*/ 52 w 53"/>
                <a:gd name="T1" fmla="*/ 19 h 52"/>
                <a:gd name="T2" fmla="*/ 52 w 53"/>
                <a:gd name="T3" fmla="*/ 25 h 52"/>
                <a:gd name="T4" fmla="*/ 51 w 53"/>
                <a:gd name="T5" fmla="*/ 31 h 52"/>
                <a:gd name="T6" fmla="*/ 49 w 53"/>
                <a:gd name="T7" fmla="*/ 35 h 52"/>
                <a:gd name="T8" fmla="*/ 48 w 53"/>
                <a:gd name="T9" fmla="*/ 39 h 52"/>
                <a:gd name="T10" fmla="*/ 43 w 53"/>
                <a:gd name="T11" fmla="*/ 44 h 52"/>
                <a:gd name="T12" fmla="*/ 40 w 53"/>
                <a:gd name="T13" fmla="*/ 47 h 52"/>
                <a:gd name="T14" fmla="*/ 35 w 53"/>
                <a:gd name="T15" fmla="*/ 49 h 52"/>
                <a:gd name="T16" fmla="*/ 32 w 53"/>
                <a:gd name="T17" fmla="*/ 50 h 52"/>
                <a:gd name="T18" fmla="*/ 27 w 53"/>
                <a:gd name="T19" fmla="*/ 51 h 52"/>
                <a:gd name="T20" fmla="*/ 22 w 53"/>
                <a:gd name="T21" fmla="*/ 51 h 52"/>
                <a:gd name="T22" fmla="*/ 17 w 53"/>
                <a:gd name="T23" fmla="*/ 50 h 52"/>
                <a:gd name="T24" fmla="*/ 13 w 53"/>
                <a:gd name="T25" fmla="*/ 48 h 52"/>
                <a:gd name="T26" fmla="*/ 8 w 53"/>
                <a:gd name="T27" fmla="*/ 45 h 52"/>
                <a:gd name="T28" fmla="*/ 5 w 53"/>
                <a:gd name="T29" fmla="*/ 41 h 52"/>
                <a:gd name="T30" fmla="*/ 2 w 53"/>
                <a:gd name="T31" fmla="*/ 36 h 52"/>
                <a:gd name="T32" fmla="*/ 1 w 53"/>
                <a:gd name="T33" fmla="*/ 30 h 52"/>
                <a:gd name="T34" fmla="*/ 0 w 53"/>
                <a:gd name="T35" fmla="*/ 25 h 52"/>
                <a:gd name="T36" fmla="*/ 0 w 53"/>
                <a:gd name="T37" fmla="*/ 20 h 52"/>
                <a:gd name="T38" fmla="*/ 1 w 53"/>
                <a:gd name="T39" fmla="*/ 15 h 52"/>
                <a:gd name="T40" fmla="*/ 4 w 53"/>
                <a:gd name="T41" fmla="*/ 10 h 52"/>
                <a:gd name="T42" fmla="*/ 7 w 53"/>
                <a:gd name="T43" fmla="*/ 7 h 52"/>
                <a:gd name="T44" fmla="*/ 11 w 53"/>
                <a:gd name="T45" fmla="*/ 4 h 52"/>
                <a:gd name="T46" fmla="*/ 16 w 53"/>
                <a:gd name="T47" fmla="*/ 2 h 52"/>
                <a:gd name="T48" fmla="*/ 20 w 53"/>
                <a:gd name="T49" fmla="*/ 0 h 52"/>
                <a:gd name="T50" fmla="*/ 25 w 53"/>
                <a:gd name="T51" fmla="*/ 0 h 52"/>
                <a:gd name="T52" fmla="*/ 30 w 53"/>
                <a:gd name="T53" fmla="*/ 0 h 52"/>
                <a:gd name="T54" fmla="*/ 34 w 53"/>
                <a:gd name="T55" fmla="*/ 1 h 52"/>
                <a:gd name="T56" fmla="*/ 39 w 53"/>
                <a:gd name="T57" fmla="*/ 2 h 52"/>
                <a:gd name="T58" fmla="*/ 42 w 53"/>
                <a:gd name="T59" fmla="*/ 5 h 52"/>
                <a:gd name="T60" fmla="*/ 46 w 53"/>
                <a:gd name="T61" fmla="*/ 9 h 52"/>
                <a:gd name="T62" fmla="*/ 49 w 53"/>
                <a:gd name="T63" fmla="*/ 13 h 52"/>
                <a:gd name="T64" fmla="*/ 52 w 53"/>
                <a:gd name="T65" fmla="*/ 19 h 52"/>
                <a:gd name="T66" fmla="*/ 52 w 53"/>
                <a:gd name="T67" fmla="*/ 1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19"/>
                  </a:moveTo>
                  <a:lnTo>
                    <a:pt x="52" y="25"/>
                  </a:lnTo>
                  <a:lnTo>
                    <a:pt x="51" y="31"/>
                  </a:lnTo>
                  <a:lnTo>
                    <a:pt x="49" y="35"/>
                  </a:lnTo>
                  <a:lnTo>
                    <a:pt x="48" y="39"/>
                  </a:lnTo>
                  <a:lnTo>
                    <a:pt x="43" y="44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0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1"/>
                  </a:lnTo>
                  <a:lnTo>
                    <a:pt x="39" y="2"/>
                  </a:lnTo>
                  <a:lnTo>
                    <a:pt x="42" y="5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2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0E40CB0C-712C-194A-966A-40C82DD6A4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9" y="2999"/>
              <a:ext cx="54" cy="54"/>
            </a:xfrm>
            <a:custGeom>
              <a:avLst/>
              <a:gdLst>
                <a:gd name="T0" fmla="*/ 53 w 54"/>
                <a:gd name="T1" fmla="*/ 19 h 54"/>
                <a:gd name="T2" fmla="*/ 53 w 54"/>
                <a:gd name="T3" fmla="*/ 26 h 54"/>
                <a:gd name="T4" fmla="*/ 52 w 54"/>
                <a:gd name="T5" fmla="*/ 32 h 54"/>
                <a:gd name="T6" fmla="*/ 50 w 54"/>
                <a:gd name="T7" fmla="*/ 36 h 54"/>
                <a:gd name="T8" fmla="*/ 48 w 54"/>
                <a:gd name="T9" fmla="*/ 40 h 54"/>
                <a:gd name="T10" fmla="*/ 44 w 54"/>
                <a:gd name="T11" fmla="*/ 45 h 54"/>
                <a:gd name="T12" fmla="*/ 41 w 54"/>
                <a:gd name="T13" fmla="*/ 48 h 54"/>
                <a:gd name="T14" fmla="*/ 36 w 54"/>
                <a:gd name="T15" fmla="*/ 50 h 54"/>
                <a:gd name="T16" fmla="*/ 33 w 54"/>
                <a:gd name="T17" fmla="*/ 51 h 54"/>
                <a:gd name="T18" fmla="*/ 28 w 54"/>
                <a:gd name="T19" fmla="*/ 53 h 54"/>
                <a:gd name="T20" fmla="*/ 23 w 54"/>
                <a:gd name="T21" fmla="*/ 52 h 54"/>
                <a:gd name="T22" fmla="*/ 18 w 54"/>
                <a:gd name="T23" fmla="*/ 51 h 54"/>
                <a:gd name="T24" fmla="*/ 14 w 54"/>
                <a:gd name="T25" fmla="*/ 49 h 54"/>
                <a:gd name="T26" fmla="*/ 9 w 54"/>
                <a:gd name="T27" fmla="*/ 46 h 54"/>
                <a:gd name="T28" fmla="*/ 6 w 54"/>
                <a:gd name="T29" fmla="*/ 42 h 54"/>
                <a:gd name="T30" fmla="*/ 3 w 54"/>
                <a:gd name="T31" fmla="*/ 37 h 54"/>
                <a:gd name="T32" fmla="*/ 1 w 54"/>
                <a:gd name="T33" fmla="*/ 31 h 54"/>
                <a:gd name="T34" fmla="*/ 0 w 54"/>
                <a:gd name="T35" fmla="*/ 26 h 54"/>
                <a:gd name="T36" fmla="*/ 0 w 54"/>
                <a:gd name="T37" fmla="*/ 20 h 54"/>
                <a:gd name="T38" fmla="*/ 1 w 54"/>
                <a:gd name="T39" fmla="*/ 15 h 54"/>
                <a:gd name="T40" fmla="*/ 4 w 54"/>
                <a:gd name="T41" fmla="*/ 11 h 54"/>
                <a:gd name="T42" fmla="*/ 7 w 54"/>
                <a:gd name="T43" fmla="*/ 8 h 54"/>
                <a:gd name="T44" fmla="*/ 11 w 54"/>
                <a:gd name="T45" fmla="*/ 5 h 54"/>
                <a:gd name="T46" fmla="*/ 16 w 54"/>
                <a:gd name="T47" fmla="*/ 3 h 54"/>
                <a:gd name="T48" fmla="*/ 21 w 54"/>
                <a:gd name="T49" fmla="*/ 0 h 54"/>
                <a:gd name="T50" fmla="*/ 25 w 54"/>
                <a:gd name="T51" fmla="*/ 0 h 54"/>
                <a:gd name="T52" fmla="*/ 30 w 54"/>
                <a:gd name="T53" fmla="*/ 0 h 54"/>
                <a:gd name="T54" fmla="*/ 35 w 54"/>
                <a:gd name="T55" fmla="*/ 1 h 54"/>
                <a:gd name="T56" fmla="*/ 40 w 54"/>
                <a:gd name="T57" fmla="*/ 2 h 54"/>
                <a:gd name="T58" fmla="*/ 43 w 54"/>
                <a:gd name="T59" fmla="*/ 6 h 54"/>
                <a:gd name="T60" fmla="*/ 47 w 54"/>
                <a:gd name="T61" fmla="*/ 9 h 54"/>
                <a:gd name="T62" fmla="*/ 50 w 54"/>
                <a:gd name="T63" fmla="*/ 14 h 54"/>
                <a:gd name="T64" fmla="*/ 53 w 54"/>
                <a:gd name="T65" fmla="*/ 19 h 54"/>
                <a:gd name="T66" fmla="*/ 53 w 54"/>
                <a:gd name="T67" fmla="*/ 19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53" y="19"/>
                  </a:moveTo>
                  <a:lnTo>
                    <a:pt x="53" y="26"/>
                  </a:lnTo>
                  <a:lnTo>
                    <a:pt x="52" y="32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3" y="51"/>
                  </a:lnTo>
                  <a:lnTo>
                    <a:pt x="28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2"/>
                  </a:lnTo>
                  <a:lnTo>
                    <a:pt x="3" y="37"/>
                  </a:lnTo>
                  <a:lnTo>
                    <a:pt x="1" y="31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3"/>
                  </a:lnTo>
                  <a:lnTo>
                    <a:pt x="21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1"/>
                  </a:lnTo>
                  <a:lnTo>
                    <a:pt x="40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50" y="14"/>
                  </a:lnTo>
                  <a:lnTo>
                    <a:pt x="53" y="1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0" name="Group 50">
            <a:extLst>
              <a:ext uri="{FF2B5EF4-FFF2-40B4-BE49-F238E27FC236}">
                <a16:creationId xmlns:a16="http://schemas.microsoft.com/office/drawing/2014/main" id="{CBD44115-6A2B-EB46-B634-E49FF3AD8DDF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131" name="Line 51">
              <a:extLst>
                <a:ext uri="{FF2B5EF4-FFF2-40B4-BE49-F238E27FC236}">
                  <a16:creationId xmlns:a16="http://schemas.microsoft.com/office/drawing/2014/main" id="{BB2EF189-97DF-7841-A4C9-30E9843311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A4F82BD7-BA57-EB47-95F4-10E26BC81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53">
              <a:extLst>
                <a:ext uri="{FF2B5EF4-FFF2-40B4-BE49-F238E27FC236}">
                  <a16:creationId xmlns:a16="http://schemas.microsoft.com/office/drawing/2014/main" id="{D12985A9-C3DF-014B-98FE-E2A7E1C072C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" name="Group 54">
            <a:extLst>
              <a:ext uri="{FF2B5EF4-FFF2-40B4-BE49-F238E27FC236}">
                <a16:creationId xmlns:a16="http://schemas.microsoft.com/office/drawing/2014/main" id="{FA80CBC6-826A-BD44-BE18-CEFC68969F9E}"/>
              </a:ext>
            </a:extLst>
          </p:cNvPr>
          <p:cNvGrpSpPr>
            <a:grpSpLocks/>
          </p:cNvGrpSpPr>
          <p:nvPr/>
        </p:nvGrpSpPr>
        <p:grpSpPr bwMode="auto">
          <a:xfrm>
            <a:off x="4811713" y="4246563"/>
            <a:ext cx="317500" cy="746125"/>
            <a:chOff x="4970" y="3358"/>
            <a:chExt cx="220" cy="533"/>
          </a:xfrm>
        </p:grpSpPr>
        <p:sp>
          <p:nvSpPr>
            <p:cNvPr id="135" name="Line 55">
              <a:extLst>
                <a:ext uri="{FF2B5EF4-FFF2-40B4-BE49-F238E27FC236}">
                  <a16:creationId xmlns:a16="http://schemas.microsoft.com/office/drawing/2014/main" id="{3CED56E3-DA07-CC41-ACD4-007A7B578CF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06" y="3408"/>
              <a:ext cx="149" cy="43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C458AEA6-85FA-8A49-B7F0-7B0BBDA9C7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7" y="335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0 w 53"/>
                <a:gd name="T11" fmla="*/ 20 h 53"/>
                <a:gd name="T12" fmla="*/ 52 w 53"/>
                <a:gd name="T13" fmla="*/ 24 h 53"/>
                <a:gd name="T14" fmla="*/ 51 w 53"/>
                <a:gd name="T15" fmla="*/ 29 h 53"/>
                <a:gd name="T16" fmla="*/ 50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2 w 53"/>
                <a:gd name="T23" fmla="*/ 46 h 53"/>
                <a:gd name="T24" fmla="*/ 39 w 53"/>
                <a:gd name="T25" fmla="*/ 49 h 53"/>
                <a:gd name="T26" fmla="*/ 33 w 53"/>
                <a:gd name="T27" fmla="*/ 51 h 53"/>
                <a:gd name="T28" fmla="*/ 29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4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9 h 53"/>
                <a:gd name="T54" fmla="*/ 9 w 53"/>
                <a:gd name="T55" fmla="*/ 6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0" y="20"/>
                  </a:lnTo>
                  <a:lnTo>
                    <a:pt x="52" y="24"/>
                  </a:lnTo>
                  <a:lnTo>
                    <a:pt x="51" y="29"/>
                  </a:lnTo>
                  <a:lnTo>
                    <a:pt x="50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06616F6F-B035-284C-BE04-1F01C6838E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0" y="383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1 w 53"/>
                <a:gd name="T11" fmla="*/ 20 h 53"/>
                <a:gd name="T12" fmla="*/ 52 w 53"/>
                <a:gd name="T13" fmla="*/ 24 h 53"/>
                <a:gd name="T14" fmla="*/ 51 w 53"/>
                <a:gd name="T15" fmla="*/ 30 h 53"/>
                <a:gd name="T16" fmla="*/ 51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1 w 53"/>
                <a:gd name="T23" fmla="*/ 46 h 53"/>
                <a:gd name="T24" fmla="*/ 38 w 53"/>
                <a:gd name="T25" fmla="*/ 49 h 53"/>
                <a:gd name="T26" fmla="*/ 33 w 53"/>
                <a:gd name="T27" fmla="*/ 51 h 53"/>
                <a:gd name="T28" fmla="*/ 28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5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8 h 53"/>
                <a:gd name="T54" fmla="*/ 9 w 53"/>
                <a:gd name="T55" fmla="*/ 5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1" y="46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5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8" name="Group 58">
            <a:extLst>
              <a:ext uri="{FF2B5EF4-FFF2-40B4-BE49-F238E27FC236}">
                <a16:creationId xmlns:a16="http://schemas.microsoft.com/office/drawing/2014/main" id="{4C55456C-E95A-A34B-B4C9-DA760C99ECC6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139" name="Line 59">
              <a:extLst>
                <a:ext uri="{FF2B5EF4-FFF2-40B4-BE49-F238E27FC236}">
                  <a16:creationId xmlns:a16="http://schemas.microsoft.com/office/drawing/2014/main" id="{F99CB6E3-12DA-C043-97B9-96885EEB0F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B12672F4-9DC7-754A-AB76-78B3F36AD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Freeform 61">
              <a:extLst>
                <a:ext uri="{FF2B5EF4-FFF2-40B4-BE49-F238E27FC236}">
                  <a16:creationId xmlns:a16="http://schemas.microsoft.com/office/drawing/2014/main" id="{A4556397-8732-0649-90B7-E3669310F81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2" name="Text Box 62">
            <a:extLst>
              <a:ext uri="{FF2B5EF4-FFF2-40B4-BE49-F238E27FC236}">
                <a16:creationId xmlns:a16="http://schemas.microsoft.com/office/drawing/2014/main" id="{7AE91259-8B31-454A-8F1D-EC6B7D9A51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25B52F6A-23DA-3E4F-A842-9D2821893D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80F79BC6-5F8C-814C-807B-C3A5D8F2BF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2188" y="4114800"/>
            <a:ext cx="311150" cy="52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A610C6FF-B283-8F4D-B20B-EA3B72280B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-3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5E2BDCDB-0ABA-F748-B74C-2871B12169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886760E9-B27C-BC44-9E8A-85510F2372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17DE1F53-B634-6641-9E5E-33B47BEABB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42A2AEB0-9FE6-034F-96D7-98B7EC6B3E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06285485-C476-1941-8FAD-1A43ED22C9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99C094FA-8D02-D140-B214-9AD4908E41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7D494390-1D36-0649-BFCB-F867838688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0050" y="3144838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3" name="Text Box 73">
            <a:extLst>
              <a:ext uri="{FF2B5EF4-FFF2-40B4-BE49-F238E27FC236}">
                <a16:creationId xmlns:a16="http://schemas.microsoft.com/office/drawing/2014/main" id="{357DFC77-8783-DC47-8790-ECEF2851EF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4" name="Group 74">
            <a:extLst>
              <a:ext uri="{FF2B5EF4-FFF2-40B4-BE49-F238E27FC236}">
                <a16:creationId xmlns:a16="http://schemas.microsoft.com/office/drawing/2014/main" id="{A5BBDC5B-8332-CA4F-98D6-336EDC1580A3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5" name="Line 75">
              <a:extLst>
                <a:ext uri="{FF2B5EF4-FFF2-40B4-BE49-F238E27FC236}">
                  <a16:creationId xmlns:a16="http://schemas.microsoft.com/office/drawing/2014/main" id="{2ED9D7F0-40CE-FA47-B41E-BC3FABFC8D8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6" name="Freeform 76">
              <a:extLst>
                <a:ext uri="{FF2B5EF4-FFF2-40B4-BE49-F238E27FC236}">
                  <a16:creationId xmlns:a16="http://schemas.microsoft.com/office/drawing/2014/main" id="{A6E80C2B-E0C3-E44A-9A66-50B295FF7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7" name="Freeform 77">
              <a:extLst>
                <a:ext uri="{FF2B5EF4-FFF2-40B4-BE49-F238E27FC236}">
                  <a16:creationId xmlns:a16="http://schemas.microsoft.com/office/drawing/2014/main" id="{F0D5417D-EDB4-F44F-8D39-9BDEB06E43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8" name="Text Box 78">
            <a:extLst>
              <a:ext uri="{FF2B5EF4-FFF2-40B4-BE49-F238E27FC236}">
                <a16:creationId xmlns:a16="http://schemas.microsoft.com/office/drawing/2014/main" id="{5DF072D0-F0C3-2E43-B55E-8226C9D7A5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9" name="Text Box 79">
            <a:extLst>
              <a:ext uri="{FF2B5EF4-FFF2-40B4-BE49-F238E27FC236}">
                <a16:creationId xmlns:a16="http://schemas.microsoft.com/office/drawing/2014/main" id="{B93B45EA-1EF9-4E48-83AF-44CF07FEEF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490213D3-BDE7-788E-BB28-75E5D7468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246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13 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542DBBAC-7BD2-5A46-9302-3099B97ECC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Line 3">
            <a:extLst>
              <a:ext uri="{FF2B5EF4-FFF2-40B4-BE49-F238E27FC236}">
                <a16:creationId xmlns:a16="http://schemas.microsoft.com/office/drawing/2014/main" id="{EB10C3A0-ACE6-3F42-B340-86E9E64A53A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D8B4205E-CB91-3F4E-BAF6-A2E24514BE2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89500" y="4068763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8C7810ED-0A37-4844-8C7F-D1A15FEE6E9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E41957C0-54E9-2646-85AD-4E40BC052BD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3CD0305E-042F-C74F-B37C-EC3B934D512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6E12F7C5-60E8-3E48-A154-FF4BE8D31EF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D7237DA3-F494-1E4D-BF69-B4BBDE4A3E4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8F336ECC-2B8B-3846-8218-52E92E95F13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7DCA9678-D8B5-2140-82BE-A39434ECE9C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3438E9B7-62CD-7D4B-A7AF-5ED890885A0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B67AE936-E984-2D4F-8B87-32797D838F9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1C979F8F-B76F-DF4A-87DA-E56AD19157B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AE31FE70-4F33-0F42-9AD9-8E206877327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75325" y="2898775"/>
            <a:ext cx="271463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BFE0BDC3-497A-8045-A780-D6C3A25C36F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4" name="AutoShape 17">
            <a:extLst>
              <a:ext uri="{FF2B5EF4-FFF2-40B4-BE49-F238E27FC236}">
                <a16:creationId xmlns:a16="http://schemas.microsoft.com/office/drawing/2014/main" id="{A7E7CE99-BF27-314E-AFF1-A1C029473CF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5" name="Group 18">
            <a:extLst>
              <a:ext uri="{FF2B5EF4-FFF2-40B4-BE49-F238E27FC236}">
                <a16:creationId xmlns:a16="http://schemas.microsoft.com/office/drawing/2014/main" id="{34B76850-3386-284F-8CD1-77CC7E2A63D8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176" name="Line 19">
              <a:extLst>
                <a:ext uri="{FF2B5EF4-FFF2-40B4-BE49-F238E27FC236}">
                  <a16:creationId xmlns:a16="http://schemas.microsoft.com/office/drawing/2014/main" id="{B3D027D8-E9E5-0841-BCE5-97CF5733B8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6A0D6ECC-5363-FB4A-A114-8B1C92B6C82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21">
              <a:extLst>
                <a:ext uri="{FF2B5EF4-FFF2-40B4-BE49-F238E27FC236}">
                  <a16:creationId xmlns:a16="http://schemas.microsoft.com/office/drawing/2014/main" id="{B15E5F1C-13F7-4F45-98EE-2C2724B223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9" name="Group 22">
            <a:extLst>
              <a:ext uri="{FF2B5EF4-FFF2-40B4-BE49-F238E27FC236}">
                <a16:creationId xmlns:a16="http://schemas.microsoft.com/office/drawing/2014/main" id="{16FF338C-AAEA-434C-A0DC-CF09F94FB822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80" name="Line 23">
              <a:extLst>
                <a:ext uri="{FF2B5EF4-FFF2-40B4-BE49-F238E27FC236}">
                  <a16:creationId xmlns:a16="http://schemas.microsoft.com/office/drawing/2014/main" id="{62F5001E-2D4E-CF4E-802E-F10BB2FE846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DE6FE4C1-5C33-3144-9506-049C2F3D0EB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25">
              <a:extLst>
                <a:ext uri="{FF2B5EF4-FFF2-40B4-BE49-F238E27FC236}">
                  <a16:creationId xmlns:a16="http://schemas.microsoft.com/office/drawing/2014/main" id="{D16E796D-94D4-574B-9EA9-5ACECC2F8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3" name="Group 26">
            <a:extLst>
              <a:ext uri="{FF2B5EF4-FFF2-40B4-BE49-F238E27FC236}">
                <a16:creationId xmlns:a16="http://schemas.microsoft.com/office/drawing/2014/main" id="{DDFAE6E5-7738-694A-BC77-FDC458582B34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84" name="Line 27">
              <a:extLst>
                <a:ext uri="{FF2B5EF4-FFF2-40B4-BE49-F238E27FC236}">
                  <a16:creationId xmlns:a16="http://schemas.microsoft.com/office/drawing/2014/main" id="{DB6B3147-CE9C-4342-98E8-EDB4E57E90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BF12ED66-E510-A748-A0E0-8984F100B7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9">
              <a:extLst>
                <a:ext uri="{FF2B5EF4-FFF2-40B4-BE49-F238E27FC236}">
                  <a16:creationId xmlns:a16="http://schemas.microsoft.com/office/drawing/2014/main" id="{76C3E7A9-B891-5C4C-8D18-B1CEC6FAE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7" name="Group 30">
            <a:extLst>
              <a:ext uri="{FF2B5EF4-FFF2-40B4-BE49-F238E27FC236}">
                <a16:creationId xmlns:a16="http://schemas.microsoft.com/office/drawing/2014/main" id="{5F4716D5-8DCC-DE41-8C8C-FF6B04543EC0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88" name="Line 31">
              <a:extLst>
                <a:ext uri="{FF2B5EF4-FFF2-40B4-BE49-F238E27FC236}">
                  <a16:creationId xmlns:a16="http://schemas.microsoft.com/office/drawing/2014/main" id="{7CDB52F6-AB25-DE4E-80BE-AA765A4741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A7279A6B-1401-4941-A9A5-90ACFB8985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33">
              <a:extLst>
                <a:ext uri="{FF2B5EF4-FFF2-40B4-BE49-F238E27FC236}">
                  <a16:creationId xmlns:a16="http://schemas.microsoft.com/office/drawing/2014/main" id="{76CD3D83-7DF5-174A-AFD2-D2626D3A7F63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1" name="Group 34">
            <a:extLst>
              <a:ext uri="{FF2B5EF4-FFF2-40B4-BE49-F238E27FC236}">
                <a16:creationId xmlns:a16="http://schemas.microsoft.com/office/drawing/2014/main" id="{63B7E9D8-399B-554E-8E70-0D8C4C977E18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92" name="Line 35">
              <a:extLst>
                <a:ext uri="{FF2B5EF4-FFF2-40B4-BE49-F238E27FC236}">
                  <a16:creationId xmlns:a16="http://schemas.microsoft.com/office/drawing/2014/main" id="{795E16E1-772F-5346-80FA-3C500DA581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5BE06B2D-9878-1E4C-935F-B8EDAA499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7">
              <a:extLst>
                <a:ext uri="{FF2B5EF4-FFF2-40B4-BE49-F238E27FC236}">
                  <a16:creationId xmlns:a16="http://schemas.microsoft.com/office/drawing/2014/main" id="{CDEFD372-6339-884A-8DAB-92BD62612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5" name="Group 38">
            <a:extLst>
              <a:ext uri="{FF2B5EF4-FFF2-40B4-BE49-F238E27FC236}">
                <a16:creationId xmlns:a16="http://schemas.microsoft.com/office/drawing/2014/main" id="{4C214890-BD01-A34A-9930-54D1E64C155D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96" name="Line 39">
              <a:extLst>
                <a:ext uri="{FF2B5EF4-FFF2-40B4-BE49-F238E27FC236}">
                  <a16:creationId xmlns:a16="http://schemas.microsoft.com/office/drawing/2014/main" id="{9598D7C8-BB27-4B4C-9A5A-54DA7AF097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A1652A25-09C3-904F-A3B7-06B125C55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41">
              <a:extLst>
                <a:ext uri="{FF2B5EF4-FFF2-40B4-BE49-F238E27FC236}">
                  <a16:creationId xmlns:a16="http://schemas.microsoft.com/office/drawing/2014/main" id="{CDD13328-A6E7-2041-867A-480BF1471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9" name="Group 42">
            <a:extLst>
              <a:ext uri="{FF2B5EF4-FFF2-40B4-BE49-F238E27FC236}">
                <a16:creationId xmlns:a16="http://schemas.microsoft.com/office/drawing/2014/main" id="{56E6618E-E691-A340-B0C8-B5B092E5DB77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200" name="Line 43">
              <a:extLst>
                <a:ext uri="{FF2B5EF4-FFF2-40B4-BE49-F238E27FC236}">
                  <a16:creationId xmlns:a16="http://schemas.microsoft.com/office/drawing/2014/main" id="{8FC96AFB-170E-AA49-B2A8-48EAAECF1E7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2A7D77F5-DCDF-484C-87BA-08E710DFED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45">
              <a:extLst>
                <a:ext uri="{FF2B5EF4-FFF2-40B4-BE49-F238E27FC236}">
                  <a16:creationId xmlns:a16="http://schemas.microsoft.com/office/drawing/2014/main" id="{FAA51B72-233E-9246-BF83-9F50BD5A8B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3" name="Group 46">
            <a:extLst>
              <a:ext uri="{FF2B5EF4-FFF2-40B4-BE49-F238E27FC236}">
                <a16:creationId xmlns:a16="http://schemas.microsoft.com/office/drawing/2014/main" id="{B91E6658-FE38-5141-A88B-949F9EBCAF72}"/>
              </a:ext>
            </a:extLst>
          </p:cNvPr>
          <p:cNvGrpSpPr>
            <a:grpSpLocks/>
          </p:cNvGrpSpPr>
          <p:nvPr/>
        </p:nvGrpSpPr>
        <p:grpSpPr bwMode="auto">
          <a:xfrm>
            <a:off x="4489450" y="3160713"/>
            <a:ext cx="1285875" cy="650875"/>
            <a:chOff x="4747" y="2583"/>
            <a:chExt cx="890" cy="464"/>
          </a:xfrm>
        </p:grpSpPr>
        <p:sp>
          <p:nvSpPr>
            <p:cNvPr id="204" name="Line 47">
              <a:extLst>
                <a:ext uri="{FF2B5EF4-FFF2-40B4-BE49-F238E27FC236}">
                  <a16:creationId xmlns:a16="http://schemas.microsoft.com/office/drawing/2014/main" id="{2EE7E80E-10E7-0642-9A99-76DBCC0EBB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97" y="2620"/>
              <a:ext cx="790" cy="38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1B9BA5DA-CEEE-DD48-B372-0FCC521E6A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4" y="2583"/>
              <a:ext cx="53" cy="53"/>
            </a:xfrm>
            <a:custGeom>
              <a:avLst/>
              <a:gdLst>
                <a:gd name="T0" fmla="*/ 50 w 53"/>
                <a:gd name="T1" fmla="*/ 13 h 53"/>
                <a:gd name="T2" fmla="*/ 51 w 53"/>
                <a:gd name="T3" fmla="*/ 20 h 53"/>
                <a:gd name="T4" fmla="*/ 52 w 53"/>
                <a:gd name="T5" fmla="*/ 25 h 53"/>
                <a:gd name="T6" fmla="*/ 51 w 53"/>
                <a:gd name="T7" fmla="*/ 30 h 53"/>
                <a:gd name="T8" fmla="*/ 51 w 53"/>
                <a:gd name="T9" fmla="*/ 35 h 53"/>
                <a:gd name="T10" fmla="*/ 47 w 53"/>
                <a:gd name="T11" fmla="*/ 40 h 53"/>
                <a:gd name="T12" fmla="*/ 45 w 53"/>
                <a:gd name="T13" fmla="*/ 43 h 53"/>
                <a:gd name="T14" fmla="*/ 41 w 53"/>
                <a:gd name="T15" fmla="*/ 47 h 53"/>
                <a:gd name="T16" fmla="*/ 38 w 53"/>
                <a:gd name="T17" fmla="*/ 48 h 53"/>
                <a:gd name="T18" fmla="*/ 33 w 53"/>
                <a:gd name="T19" fmla="*/ 50 h 53"/>
                <a:gd name="T20" fmla="*/ 28 w 53"/>
                <a:gd name="T21" fmla="*/ 51 h 53"/>
                <a:gd name="T22" fmla="*/ 24 w 53"/>
                <a:gd name="T23" fmla="*/ 52 h 53"/>
                <a:gd name="T24" fmla="*/ 19 w 53"/>
                <a:gd name="T25" fmla="*/ 51 h 53"/>
                <a:gd name="T26" fmla="*/ 14 w 53"/>
                <a:gd name="T27" fmla="*/ 49 h 53"/>
                <a:gd name="T28" fmla="*/ 10 w 53"/>
                <a:gd name="T29" fmla="*/ 46 h 53"/>
                <a:gd name="T30" fmla="*/ 6 w 53"/>
                <a:gd name="T31" fmla="*/ 42 h 53"/>
                <a:gd name="T32" fmla="*/ 3 w 53"/>
                <a:gd name="T33" fmla="*/ 36 h 53"/>
                <a:gd name="T34" fmla="*/ 1 w 53"/>
                <a:gd name="T35" fmla="*/ 31 h 53"/>
                <a:gd name="T36" fmla="*/ 0 w 53"/>
                <a:gd name="T37" fmla="*/ 26 h 53"/>
                <a:gd name="T38" fmla="*/ 0 w 53"/>
                <a:gd name="T39" fmla="*/ 21 h 53"/>
                <a:gd name="T40" fmla="*/ 1 w 53"/>
                <a:gd name="T41" fmla="*/ 16 h 53"/>
                <a:gd name="T42" fmla="*/ 3 w 53"/>
                <a:gd name="T43" fmla="*/ 12 h 53"/>
                <a:gd name="T44" fmla="*/ 7 w 53"/>
                <a:gd name="T45" fmla="*/ 8 h 53"/>
                <a:gd name="T46" fmla="*/ 11 w 53"/>
                <a:gd name="T47" fmla="*/ 5 h 53"/>
                <a:gd name="T48" fmla="*/ 15 w 53"/>
                <a:gd name="T49" fmla="*/ 2 h 53"/>
                <a:gd name="T50" fmla="*/ 19 w 53"/>
                <a:gd name="T51" fmla="*/ 1 h 53"/>
                <a:gd name="T52" fmla="*/ 24 w 53"/>
                <a:gd name="T53" fmla="*/ 0 h 53"/>
                <a:gd name="T54" fmla="*/ 29 w 53"/>
                <a:gd name="T55" fmla="*/ 0 h 53"/>
                <a:gd name="T56" fmla="*/ 34 w 53"/>
                <a:gd name="T57" fmla="*/ 0 h 53"/>
                <a:gd name="T58" fmla="*/ 38 w 53"/>
                <a:gd name="T59" fmla="*/ 3 h 53"/>
                <a:gd name="T60" fmla="*/ 42 w 53"/>
                <a:gd name="T61" fmla="*/ 5 h 53"/>
                <a:gd name="T62" fmla="*/ 46 w 53"/>
                <a:gd name="T63" fmla="*/ 9 h 53"/>
                <a:gd name="T64" fmla="*/ 50 w 53"/>
                <a:gd name="T65" fmla="*/ 13 h 53"/>
                <a:gd name="T66" fmla="*/ 50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0" y="13"/>
                  </a:move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5"/>
                  </a:lnTo>
                  <a:lnTo>
                    <a:pt x="47" y="40"/>
                  </a:lnTo>
                  <a:lnTo>
                    <a:pt x="45" y="43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6" y="42"/>
                  </a:lnTo>
                  <a:lnTo>
                    <a:pt x="3" y="36"/>
                  </a:lnTo>
                  <a:lnTo>
                    <a:pt x="1" y="31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6"/>
                  </a:lnTo>
                  <a:lnTo>
                    <a:pt x="3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19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0"/>
                  </a:lnTo>
                  <a:lnTo>
                    <a:pt x="38" y="3"/>
                  </a:lnTo>
                  <a:lnTo>
                    <a:pt x="42" y="5"/>
                  </a:lnTo>
                  <a:lnTo>
                    <a:pt x="46" y="9"/>
                  </a:lnTo>
                  <a:lnTo>
                    <a:pt x="50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49">
              <a:extLst>
                <a:ext uri="{FF2B5EF4-FFF2-40B4-BE49-F238E27FC236}">
                  <a16:creationId xmlns:a16="http://schemas.microsoft.com/office/drawing/2014/main" id="{BDA5708D-896A-6347-88F7-1564A2140E2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7" y="2993"/>
              <a:ext cx="53" cy="54"/>
            </a:xfrm>
            <a:custGeom>
              <a:avLst/>
              <a:gdLst>
                <a:gd name="T0" fmla="*/ 50 w 53"/>
                <a:gd name="T1" fmla="*/ 14 h 54"/>
                <a:gd name="T2" fmla="*/ 51 w 53"/>
                <a:gd name="T3" fmla="*/ 20 h 54"/>
                <a:gd name="T4" fmla="*/ 52 w 53"/>
                <a:gd name="T5" fmla="*/ 26 h 54"/>
                <a:gd name="T6" fmla="*/ 51 w 53"/>
                <a:gd name="T7" fmla="*/ 31 h 54"/>
                <a:gd name="T8" fmla="*/ 51 w 53"/>
                <a:gd name="T9" fmla="*/ 35 h 54"/>
                <a:gd name="T10" fmla="*/ 48 w 53"/>
                <a:gd name="T11" fmla="*/ 40 h 54"/>
                <a:gd name="T12" fmla="*/ 45 w 53"/>
                <a:gd name="T13" fmla="*/ 44 h 54"/>
                <a:gd name="T14" fmla="*/ 41 w 53"/>
                <a:gd name="T15" fmla="*/ 47 h 54"/>
                <a:gd name="T16" fmla="*/ 38 w 53"/>
                <a:gd name="T17" fmla="*/ 49 h 54"/>
                <a:gd name="T18" fmla="*/ 33 w 53"/>
                <a:gd name="T19" fmla="*/ 51 h 54"/>
                <a:gd name="T20" fmla="*/ 28 w 53"/>
                <a:gd name="T21" fmla="*/ 52 h 54"/>
                <a:gd name="T22" fmla="*/ 24 w 53"/>
                <a:gd name="T23" fmla="*/ 53 h 54"/>
                <a:gd name="T24" fmla="*/ 19 w 53"/>
                <a:gd name="T25" fmla="*/ 52 h 54"/>
                <a:gd name="T26" fmla="*/ 14 w 53"/>
                <a:gd name="T27" fmla="*/ 50 h 54"/>
                <a:gd name="T28" fmla="*/ 10 w 53"/>
                <a:gd name="T29" fmla="*/ 47 h 54"/>
                <a:gd name="T30" fmla="*/ 6 w 53"/>
                <a:gd name="T31" fmla="*/ 43 h 54"/>
                <a:gd name="T32" fmla="*/ 3 w 53"/>
                <a:gd name="T33" fmla="*/ 37 h 54"/>
                <a:gd name="T34" fmla="*/ 1 w 53"/>
                <a:gd name="T35" fmla="*/ 32 h 54"/>
                <a:gd name="T36" fmla="*/ 0 w 53"/>
                <a:gd name="T37" fmla="*/ 27 h 54"/>
                <a:gd name="T38" fmla="*/ 0 w 53"/>
                <a:gd name="T39" fmla="*/ 22 h 54"/>
                <a:gd name="T40" fmla="*/ 1 w 53"/>
                <a:gd name="T41" fmla="*/ 17 h 54"/>
                <a:gd name="T42" fmla="*/ 3 w 53"/>
                <a:gd name="T43" fmla="*/ 13 h 54"/>
                <a:gd name="T44" fmla="*/ 6 w 53"/>
                <a:gd name="T45" fmla="*/ 9 h 54"/>
                <a:gd name="T46" fmla="*/ 10 w 53"/>
                <a:gd name="T47" fmla="*/ 5 h 54"/>
                <a:gd name="T48" fmla="*/ 15 w 53"/>
                <a:gd name="T49" fmla="*/ 2 h 54"/>
                <a:gd name="T50" fmla="*/ 19 w 53"/>
                <a:gd name="T51" fmla="*/ 1 h 54"/>
                <a:gd name="T52" fmla="*/ 24 w 53"/>
                <a:gd name="T53" fmla="*/ 0 h 54"/>
                <a:gd name="T54" fmla="*/ 28 w 53"/>
                <a:gd name="T55" fmla="*/ 0 h 54"/>
                <a:gd name="T56" fmla="*/ 34 w 53"/>
                <a:gd name="T57" fmla="*/ 1 h 54"/>
                <a:gd name="T58" fmla="*/ 38 w 53"/>
                <a:gd name="T59" fmla="*/ 3 h 54"/>
                <a:gd name="T60" fmla="*/ 43 w 53"/>
                <a:gd name="T61" fmla="*/ 5 h 54"/>
                <a:gd name="T62" fmla="*/ 46 w 53"/>
                <a:gd name="T63" fmla="*/ 10 h 54"/>
                <a:gd name="T64" fmla="*/ 50 w 53"/>
                <a:gd name="T65" fmla="*/ 14 h 54"/>
                <a:gd name="T66" fmla="*/ 50 w 53"/>
                <a:gd name="T67" fmla="*/ 14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50" y="14"/>
                  </a:moveTo>
                  <a:lnTo>
                    <a:pt x="51" y="20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3"/>
                  </a:lnTo>
                  <a:lnTo>
                    <a:pt x="19" y="52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5"/>
                  </a:lnTo>
                  <a:lnTo>
                    <a:pt x="15" y="2"/>
                  </a:lnTo>
                  <a:lnTo>
                    <a:pt x="19" y="1"/>
                  </a:lnTo>
                  <a:lnTo>
                    <a:pt x="24" y="0"/>
                  </a:lnTo>
                  <a:lnTo>
                    <a:pt x="28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3" y="5"/>
                  </a:lnTo>
                  <a:lnTo>
                    <a:pt x="46" y="10"/>
                  </a:lnTo>
                  <a:lnTo>
                    <a:pt x="50" y="1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7" name="Group 50">
            <a:extLst>
              <a:ext uri="{FF2B5EF4-FFF2-40B4-BE49-F238E27FC236}">
                <a16:creationId xmlns:a16="http://schemas.microsoft.com/office/drawing/2014/main" id="{499FCB30-D828-A74B-A347-2A538C34165E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208" name="Line 51">
              <a:extLst>
                <a:ext uri="{FF2B5EF4-FFF2-40B4-BE49-F238E27FC236}">
                  <a16:creationId xmlns:a16="http://schemas.microsoft.com/office/drawing/2014/main" id="{DDB5E70B-8F36-F149-BE2F-ED3F173B3C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22D65352-D24C-D549-A6C4-F06F0D5967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53">
              <a:extLst>
                <a:ext uri="{FF2B5EF4-FFF2-40B4-BE49-F238E27FC236}">
                  <a16:creationId xmlns:a16="http://schemas.microsoft.com/office/drawing/2014/main" id="{75A8C03E-9BCE-3749-91B9-64C0EA846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1" name="Group 54">
            <a:extLst>
              <a:ext uri="{FF2B5EF4-FFF2-40B4-BE49-F238E27FC236}">
                <a16:creationId xmlns:a16="http://schemas.microsoft.com/office/drawing/2014/main" id="{B21C40A3-FBE0-FC49-B999-D65E75E39099}"/>
              </a:ext>
            </a:extLst>
          </p:cNvPr>
          <p:cNvGrpSpPr>
            <a:grpSpLocks/>
          </p:cNvGrpSpPr>
          <p:nvPr/>
        </p:nvGrpSpPr>
        <p:grpSpPr bwMode="auto">
          <a:xfrm>
            <a:off x="4811713" y="4246563"/>
            <a:ext cx="317500" cy="746125"/>
            <a:chOff x="4970" y="3358"/>
            <a:chExt cx="220" cy="533"/>
          </a:xfrm>
        </p:grpSpPr>
        <p:sp>
          <p:nvSpPr>
            <p:cNvPr id="212" name="Line 55">
              <a:extLst>
                <a:ext uri="{FF2B5EF4-FFF2-40B4-BE49-F238E27FC236}">
                  <a16:creationId xmlns:a16="http://schemas.microsoft.com/office/drawing/2014/main" id="{D9B71E0C-B589-9C4D-9C61-7E8159162C0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06" y="3408"/>
              <a:ext cx="149" cy="43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C473BA0E-2E1C-1E43-809E-3973BE6DE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7" y="335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0 w 53"/>
                <a:gd name="T11" fmla="*/ 20 h 53"/>
                <a:gd name="T12" fmla="*/ 52 w 53"/>
                <a:gd name="T13" fmla="*/ 24 h 53"/>
                <a:gd name="T14" fmla="*/ 51 w 53"/>
                <a:gd name="T15" fmla="*/ 29 h 53"/>
                <a:gd name="T16" fmla="*/ 50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2 w 53"/>
                <a:gd name="T23" fmla="*/ 46 h 53"/>
                <a:gd name="T24" fmla="*/ 39 w 53"/>
                <a:gd name="T25" fmla="*/ 49 h 53"/>
                <a:gd name="T26" fmla="*/ 33 w 53"/>
                <a:gd name="T27" fmla="*/ 51 h 53"/>
                <a:gd name="T28" fmla="*/ 29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4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9 h 53"/>
                <a:gd name="T54" fmla="*/ 9 w 53"/>
                <a:gd name="T55" fmla="*/ 6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0" y="20"/>
                  </a:lnTo>
                  <a:lnTo>
                    <a:pt x="52" y="24"/>
                  </a:lnTo>
                  <a:lnTo>
                    <a:pt x="51" y="29"/>
                  </a:lnTo>
                  <a:lnTo>
                    <a:pt x="50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57">
              <a:extLst>
                <a:ext uri="{FF2B5EF4-FFF2-40B4-BE49-F238E27FC236}">
                  <a16:creationId xmlns:a16="http://schemas.microsoft.com/office/drawing/2014/main" id="{078D0BC1-4D00-EE44-868A-8C39FC08AF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0" y="383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1 w 53"/>
                <a:gd name="T11" fmla="*/ 20 h 53"/>
                <a:gd name="T12" fmla="*/ 52 w 53"/>
                <a:gd name="T13" fmla="*/ 24 h 53"/>
                <a:gd name="T14" fmla="*/ 51 w 53"/>
                <a:gd name="T15" fmla="*/ 30 h 53"/>
                <a:gd name="T16" fmla="*/ 51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1 w 53"/>
                <a:gd name="T23" fmla="*/ 46 h 53"/>
                <a:gd name="T24" fmla="*/ 38 w 53"/>
                <a:gd name="T25" fmla="*/ 49 h 53"/>
                <a:gd name="T26" fmla="*/ 33 w 53"/>
                <a:gd name="T27" fmla="*/ 51 h 53"/>
                <a:gd name="T28" fmla="*/ 28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5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8 h 53"/>
                <a:gd name="T54" fmla="*/ 9 w 53"/>
                <a:gd name="T55" fmla="*/ 5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1" y="46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5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5" name="Group 58">
            <a:extLst>
              <a:ext uri="{FF2B5EF4-FFF2-40B4-BE49-F238E27FC236}">
                <a16:creationId xmlns:a16="http://schemas.microsoft.com/office/drawing/2014/main" id="{AF6FD8A4-2194-504B-A051-DDD98BC03BFA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216" name="Line 59">
              <a:extLst>
                <a:ext uri="{FF2B5EF4-FFF2-40B4-BE49-F238E27FC236}">
                  <a16:creationId xmlns:a16="http://schemas.microsoft.com/office/drawing/2014/main" id="{398514DA-55AA-494A-943A-FBA9F4A649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0C824646-F00C-7743-AB3D-783A4C81C12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61">
              <a:extLst>
                <a:ext uri="{FF2B5EF4-FFF2-40B4-BE49-F238E27FC236}">
                  <a16:creationId xmlns:a16="http://schemas.microsoft.com/office/drawing/2014/main" id="{EB02F637-57B9-3C43-9FA3-929824E46C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9" name="Text Box 62">
            <a:extLst>
              <a:ext uri="{FF2B5EF4-FFF2-40B4-BE49-F238E27FC236}">
                <a16:creationId xmlns:a16="http://schemas.microsoft.com/office/drawing/2014/main" id="{D785A761-3DCF-F943-BA47-D733DAF4E4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4FC6CB91-71FC-0F45-867F-BBA58AC27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A0A0D18B-24E1-B843-8519-EF24D98FF1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-3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E334A5D2-180B-5048-BB3A-723A40FF0E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63E52B03-85F2-8F43-B177-B9BF502AB3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28E782EA-1FF0-EC41-A228-1FF394CD11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9937BD04-4204-AE48-AE97-0EB439EB6D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967ADAB0-B2B0-1141-8520-C8A24D9851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019C2736-2F3F-134C-98D0-D737F61250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1E108CEC-E6FB-F042-94E5-9BE7A7350B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4063" y="3035300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9" name="Text Box 72">
            <a:extLst>
              <a:ext uri="{FF2B5EF4-FFF2-40B4-BE49-F238E27FC236}">
                <a16:creationId xmlns:a16="http://schemas.microsoft.com/office/drawing/2014/main" id="{CE662663-E83C-3C48-B7D8-20E37BE868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30" name="Group 73">
            <a:extLst>
              <a:ext uri="{FF2B5EF4-FFF2-40B4-BE49-F238E27FC236}">
                <a16:creationId xmlns:a16="http://schemas.microsoft.com/office/drawing/2014/main" id="{07137040-B0DD-B149-BDAF-C82E3FD8756F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231" name="Line 74">
              <a:extLst>
                <a:ext uri="{FF2B5EF4-FFF2-40B4-BE49-F238E27FC236}">
                  <a16:creationId xmlns:a16="http://schemas.microsoft.com/office/drawing/2014/main" id="{B7E5DEE6-83FA-6F47-8F4A-8C8FDBCD4CD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2" name="Freeform 75">
              <a:extLst>
                <a:ext uri="{FF2B5EF4-FFF2-40B4-BE49-F238E27FC236}">
                  <a16:creationId xmlns:a16="http://schemas.microsoft.com/office/drawing/2014/main" id="{6EC0A5C4-76E5-254C-B9BE-4688B035F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3" name="Freeform 76">
              <a:extLst>
                <a:ext uri="{FF2B5EF4-FFF2-40B4-BE49-F238E27FC236}">
                  <a16:creationId xmlns:a16="http://schemas.microsoft.com/office/drawing/2014/main" id="{BE7AD1A9-4149-2946-98F0-125591128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4" name="Text Box 77">
            <a:extLst>
              <a:ext uri="{FF2B5EF4-FFF2-40B4-BE49-F238E27FC236}">
                <a16:creationId xmlns:a16="http://schemas.microsoft.com/office/drawing/2014/main" id="{52ECB929-4FE0-BD4A-97BE-BC20D26787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5" name="Text Box 78">
            <a:extLst>
              <a:ext uri="{FF2B5EF4-FFF2-40B4-BE49-F238E27FC236}">
                <a16:creationId xmlns:a16="http://schemas.microsoft.com/office/drawing/2014/main" id="{683D21E5-881E-6848-9DCC-58680BAE98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8A5B81E9-8DD3-0146-9BB3-47CEB93758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2188" y="4114800"/>
            <a:ext cx="311150" cy="52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D354B873-9496-3D4D-C120-FABC6DDC2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7324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14 </a:t>
            </a: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8D24ABE0-5D11-9540-A615-BCF201632D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3" name="Line 3">
            <a:extLst>
              <a:ext uri="{FF2B5EF4-FFF2-40B4-BE49-F238E27FC236}">
                <a16:creationId xmlns:a16="http://schemas.microsoft.com/office/drawing/2014/main" id="{3D6BBB42-204C-2841-BD39-5480918CD93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AutoShape 4">
            <a:extLst>
              <a:ext uri="{FF2B5EF4-FFF2-40B4-BE49-F238E27FC236}">
                <a16:creationId xmlns:a16="http://schemas.microsoft.com/office/drawing/2014/main" id="{F303495D-036E-D741-A5D7-AAD40A2766C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89500" y="4068763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5" name="AutoShape 5">
            <a:extLst>
              <a:ext uri="{FF2B5EF4-FFF2-40B4-BE49-F238E27FC236}">
                <a16:creationId xmlns:a16="http://schemas.microsoft.com/office/drawing/2014/main" id="{E1CC074E-8C37-0F40-AA2E-37D8BDA0B4F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6" name="AutoShape 6">
            <a:extLst>
              <a:ext uri="{FF2B5EF4-FFF2-40B4-BE49-F238E27FC236}">
                <a16:creationId xmlns:a16="http://schemas.microsoft.com/office/drawing/2014/main" id="{3C5334A7-1F0B-F841-A5BE-69D9FFFCBB2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7" name="AutoShape 7">
            <a:extLst>
              <a:ext uri="{FF2B5EF4-FFF2-40B4-BE49-F238E27FC236}">
                <a16:creationId xmlns:a16="http://schemas.microsoft.com/office/drawing/2014/main" id="{6323182F-C8AE-1247-9727-12070E540E1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8" name="AutoShape 8">
            <a:extLst>
              <a:ext uri="{FF2B5EF4-FFF2-40B4-BE49-F238E27FC236}">
                <a16:creationId xmlns:a16="http://schemas.microsoft.com/office/drawing/2014/main" id="{CFEE09CD-83CF-5A45-A519-1C21CBA2E16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9" name="AutoShape 9">
            <a:extLst>
              <a:ext uri="{FF2B5EF4-FFF2-40B4-BE49-F238E27FC236}">
                <a16:creationId xmlns:a16="http://schemas.microsoft.com/office/drawing/2014/main" id="{8580923B-AFA3-8A42-B0DA-F1718129025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0" name="AutoShape 10">
            <a:extLst>
              <a:ext uri="{FF2B5EF4-FFF2-40B4-BE49-F238E27FC236}">
                <a16:creationId xmlns:a16="http://schemas.microsoft.com/office/drawing/2014/main" id="{9F135BCD-1669-604C-BF99-0BCB5EF762B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1" name="AutoShape 11">
            <a:extLst>
              <a:ext uri="{FF2B5EF4-FFF2-40B4-BE49-F238E27FC236}">
                <a16:creationId xmlns:a16="http://schemas.microsoft.com/office/drawing/2014/main" id="{0B181325-5760-224D-B6EB-D2625BC706F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2" name="AutoShape 12">
            <a:extLst>
              <a:ext uri="{FF2B5EF4-FFF2-40B4-BE49-F238E27FC236}">
                <a16:creationId xmlns:a16="http://schemas.microsoft.com/office/drawing/2014/main" id="{09287C0A-6BD3-354B-B863-9CEE6F91F2D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3" name="AutoShape 13">
            <a:extLst>
              <a:ext uri="{FF2B5EF4-FFF2-40B4-BE49-F238E27FC236}">
                <a16:creationId xmlns:a16="http://schemas.microsoft.com/office/drawing/2014/main" id="{3B015964-889E-4746-8C6C-CDB7A258706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4" name="AutoShape 14">
            <a:extLst>
              <a:ext uri="{FF2B5EF4-FFF2-40B4-BE49-F238E27FC236}">
                <a16:creationId xmlns:a16="http://schemas.microsoft.com/office/drawing/2014/main" id="{BF9F5F12-CB95-4948-9F0E-22291BA52B9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5" name="AutoShape 15">
            <a:extLst>
              <a:ext uri="{FF2B5EF4-FFF2-40B4-BE49-F238E27FC236}">
                <a16:creationId xmlns:a16="http://schemas.microsoft.com/office/drawing/2014/main" id="{42C061BF-46BD-6840-9604-489318BDB43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019675" y="2852738"/>
            <a:ext cx="273050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6" name="AutoShape 16">
            <a:extLst>
              <a:ext uri="{FF2B5EF4-FFF2-40B4-BE49-F238E27FC236}">
                <a16:creationId xmlns:a16="http://schemas.microsoft.com/office/drawing/2014/main" id="{C8A67775-A7B3-E941-B819-9D5185AD409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7" name="AutoShape 17">
            <a:extLst>
              <a:ext uri="{FF2B5EF4-FFF2-40B4-BE49-F238E27FC236}">
                <a16:creationId xmlns:a16="http://schemas.microsoft.com/office/drawing/2014/main" id="{E0E96403-DA40-8B44-B92D-4C8E11BB010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98" name="Group 18">
            <a:extLst>
              <a:ext uri="{FF2B5EF4-FFF2-40B4-BE49-F238E27FC236}">
                <a16:creationId xmlns:a16="http://schemas.microsoft.com/office/drawing/2014/main" id="{8114479C-1A44-F74E-89C1-C4413AF0F1F3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99" name="Line 19">
              <a:extLst>
                <a:ext uri="{FF2B5EF4-FFF2-40B4-BE49-F238E27FC236}">
                  <a16:creationId xmlns:a16="http://schemas.microsoft.com/office/drawing/2014/main" id="{21EE4429-A70A-A447-A8A7-EF9675FE5F7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A8B3DC74-BF51-534D-9252-EE92894303B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21">
              <a:extLst>
                <a:ext uri="{FF2B5EF4-FFF2-40B4-BE49-F238E27FC236}">
                  <a16:creationId xmlns:a16="http://schemas.microsoft.com/office/drawing/2014/main" id="{83542D53-CAE0-B842-AF8A-54FC26CBCB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2" name="Group 22">
            <a:extLst>
              <a:ext uri="{FF2B5EF4-FFF2-40B4-BE49-F238E27FC236}">
                <a16:creationId xmlns:a16="http://schemas.microsoft.com/office/drawing/2014/main" id="{043F92A4-4FB5-AB4B-A897-A8EF22CDEC73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03" name="Line 23">
              <a:extLst>
                <a:ext uri="{FF2B5EF4-FFF2-40B4-BE49-F238E27FC236}">
                  <a16:creationId xmlns:a16="http://schemas.microsoft.com/office/drawing/2014/main" id="{57300FDE-8171-D846-9D36-B799299C5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E827CA52-262C-0B43-9577-55CECA83FA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A64D3772-8E3B-7649-A0E8-D3ED2FA0F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6" name="Group 26">
            <a:extLst>
              <a:ext uri="{FF2B5EF4-FFF2-40B4-BE49-F238E27FC236}">
                <a16:creationId xmlns:a16="http://schemas.microsoft.com/office/drawing/2014/main" id="{F831CF42-4FEF-F540-9797-62C7BB3DDA6B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07" name="Line 27">
              <a:extLst>
                <a:ext uri="{FF2B5EF4-FFF2-40B4-BE49-F238E27FC236}">
                  <a16:creationId xmlns:a16="http://schemas.microsoft.com/office/drawing/2014/main" id="{500942A7-D921-0C47-B3D8-1EBFABEB9BE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58630AD8-D91C-3341-991A-459A91F11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7528347F-DBC8-904E-85DC-CDDCFA534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" name="Group 30">
            <a:extLst>
              <a:ext uri="{FF2B5EF4-FFF2-40B4-BE49-F238E27FC236}">
                <a16:creationId xmlns:a16="http://schemas.microsoft.com/office/drawing/2014/main" id="{13848EB3-8B8C-DE45-80DF-8310C29F556B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11" name="Line 31">
              <a:extLst>
                <a:ext uri="{FF2B5EF4-FFF2-40B4-BE49-F238E27FC236}">
                  <a16:creationId xmlns:a16="http://schemas.microsoft.com/office/drawing/2014/main" id="{DBE4849D-C120-9C44-B50A-DC3650A54D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5100EB9A-6856-1C42-B05B-1867A37D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4411CA07-9A82-824C-B550-DF900E975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4" name="Group 34">
            <a:extLst>
              <a:ext uri="{FF2B5EF4-FFF2-40B4-BE49-F238E27FC236}">
                <a16:creationId xmlns:a16="http://schemas.microsoft.com/office/drawing/2014/main" id="{DFA4B46A-90B2-9F43-B706-AAA4F61C0185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15" name="Line 35">
              <a:extLst>
                <a:ext uri="{FF2B5EF4-FFF2-40B4-BE49-F238E27FC236}">
                  <a16:creationId xmlns:a16="http://schemas.microsoft.com/office/drawing/2014/main" id="{34376A25-F9FC-5E41-9442-B0EEED3B534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734DCD0E-29C9-7240-AEBD-6F7B50A76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C5ADD306-490D-7140-9242-5ACB4C671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8" name="Group 38">
            <a:extLst>
              <a:ext uri="{FF2B5EF4-FFF2-40B4-BE49-F238E27FC236}">
                <a16:creationId xmlns:a16="http://schemas.microsoft.com/office/drawing/2014/main" id="{AF97A837-EEC8-1F43-8B80-7E575E3F468A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19" name="Line 39">
              <a:extLst>
                <a:ext uri="{FF2B5EF4-FFF2-40B4-BE49-F238E27FC236}">
                  <a16:creationId xmlns:a16="http://schemas.microsoft.com/office/drawing/2014/main" id="{737C9CD8-93BD-FB4C-956C-9E4A28D66F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718C48FC-29C0-314D-A94C-327D39AC9A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2D133A73-15D5-2941-BAB4-F9577CE5C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2" name="Group 42">
            <a:extLst>
              <a:ext uri="{FF2B5EF4-FFF2-40B4-BE49-F238E27FC236}">
                <a16:creationId xmlns:a16="http://schemas.microsoft.com/office/drawing/2014/main" id="{727D52D2-BD7F-7844-9B68-8DC3091B3349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123" name="Line 43">
              <a:extLst>
                <a:ext uri="{FF2B5EF4-FFF2-40B4-BE49-F238E27FC236}">
                  <a16:creationId xmlns:a16="http://schemas.microsoft.com/office/drawing/2014/main" id="{033288FD-87AB-A841-940E-CD93AA5C7D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65B33B47-65A2-A349-9478-CEBB3D0B24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45">
              <a:extLst>
                <a:ext uri="{FF2B5EF4-FFF2-40B4-BE49-F238E27FC236}">
                  <a16:creationId xmlns:a16="http://schemas.microsoft.com/office/drawing/2014/main" id="{CEB197C0-B849-6546-97BA-F90850B36B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6" name="Group 46">
            <a:extLst>
              <a:ext uri="{FF2B5EF4-FFF2-40B4-BE49-F238E27FC236}">
                <a16:creationId xmlns:a16="http://schemas.microsoft.com/office/drawing/2014/main" id="{A00A61C6-509E-5141-BE1A-4F8A84E61F95}"/>
              </a:ext>
            </a:extLst>
          </p:cNvPr>
          <p:cNvGrpSpPr>
            <a:grpSpLocks/>
          </p:cNvGrpSpPr>
          <p:nvPr/>
        </p:nvGrpSpPr>
        <p:grpSpPr bwMode="auto">
          <a:xfrm>
            <a:off x="4478338" y="3125788"/>
            <a:ext cx="552450" cy="673100"/>
            <a:chOff x="4739" y="2558"/>
            <a:chExt cx="383" cy="480"/>
          </a:xfrm>
        </p:grpSpPr>
        <p:sp>
          <p:nvSpPr>
            <p:cNvPr id="127" name="Line 47">
              <a:extLst>
                <a:ext uri="{FF2B5EF4-FFF2-40B4-BE49-F238E27FC236}">
                  <a16:creationId xmlns:a16="http://schemas.microsoft.com/office/drawing/2014/main" id="{492575A3-6CDB-FD47-BB18-2BDC92ACC3C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83" y="2604"/>
              <a:ext cx="297" cy="3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C3ADE629-E318-014F-8AAF-043373D8EA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68" y="2558"/>
              <a:ext cx="54" cy="54"/>
            </a:xfrm>
            <a:custGeom>
              <a:avLst/>
              <a:gdLst>
                <a:gd name="T0" fmla="*/ 43 w 54"/>
                <a:gd name="T1" fmla="*/ 5 h 54"/>
                <a:gd name="T2" fmla="*/ 47 w 54"/>
                <a:gd name="T3" fmla="*/ 10 h 54"/>
                <a:gd name="T4" fmla="*/ 50 w 54"/>
                <a:gd name="T5" fmla="*/ 15 h 54"/>
                <a:gd name="T6" fmla="*/ 52 w 54"/>
                <a:gd name="T7" fmla="*/ 19 h 54"/>
                <a:gd name="T8" fmla="*/ 53 w 54"/>
                <a:gd name="T9" fmla="*/ 24 h 54"/>
                <a:gd name="T10" fmla="*/ 52 w 54"/>
                <a:gd name="T11" fmla="*/ 29 h 54"/>
                <a:gd name="T12" fmla="*/ 51 w 54"/>
                <a:gd name="T13" fmla="*/ 33 h 54"/>
                <a:gd name="T14" fmla="*/ 49 w 54"/>
                <a:gd name="T15" fmla="*/ 38 h 54"/>
                <a:gd name="T16" fmla="*/ 47 w 54"/>
                <a:gd name="T17" fmla="*/ 42 h 54"/>
                <a:gd name="T18" fmla="*/ 43 w 54"/>
                <a:gd name="T19" fmla="*/ 46 h 54"/>
                <a:gd name="T20" fmla="*/ 39 w 54"/>
                <a:gd name="T21" fmla="*/ 49 h 54"/>
                <a:gd name="T22" fmla="*/ 35 w 54"/>
                <a:gd name="T23" fmla="*/ 51 h 54"/>
                <a:gd name="T24" fmla="*/ 31 w 54"/>
                <a:gd name="T25" fmla="*/ 52 h 54"/>
                <a:gd name="T26" fmla="*/ 25 w 54"/>
                <a:gd name="T27" fmla="*/ 53 h 54"/>
                <a:gd name="T28" fmla="*/ 21 w 54"/>
                <a:gd name="T29" fmla="*/ 52 h 54"/>
                <a:gd name="T30" fmla="*/ 16 w 54"/>
                <a:gd name="T31" fmla="*/ 50 h 54"/>
                <a:gd name="T32" fmla="*/ 11 w 54"/>
                <a:gd name="T33" fmla="*/ 46 h 54"/>
                <a:gd name="T34" fmla="*/ 6 w 54"/>
                <a:gd name="T35" fmla="*/ 43 h 54"/>
                <a:gd name="T36" fmla="*/ 3 w 54"/>
                <a:gd name="T37" fmla="*/ 38 h 54"/>
                <a:gd name="T38" fmla="*/ 1 w 54"/>
                <a:gd name="T39" fmla="*/ 33 h 54"/>
                <a:gd name="T40" fmla="*/ 1 w 54"/>
                <a:gd name="T41" fmla="*/ 29 h 54"/>
                <a:gd name="T42" fmla="*/ 0 w 54"/>
                <a:gd name="T43" fmla="*/ 24 h 54"/>
                <a:gd name="T44" fmla="*/ 2 w 54"/>
                <a:gd name="T45" fmla="*/ 19 h 54"/>
                <a:gd name="T46" fmla="*/ 3 w 54"/>
                <a:gd name="T47" fmla="*/ 15 h 54"/>
                <a:gd name="T48" fmla="*/ 6 w 54"/>
                <a:gd name="T49" fmla="*/ 10 h 54"/>
                <a:gd name="T50" fmla="*/ 9 w 54"/>
                <a:gd name="T51" fmla="*/ 7 h 54"/>
                <a:gd name="T52" fmla="*/ 13 w 54"/>
                <a:gd name="T53" fmla="*/ 4 h 54"/>
                <a:gd name="T54" fmla="*/ 17 w 54"/>
                <a:gd name="T55" fmla="*/ 2 h 54"/>
                <a:gd name="T56" fmla="*/ 22 w 54"/>
                <a:gd name="T57" fmla="*/ 0 h 54"/>
                <a:gd name="T58" fmla="*/ 27 w 54"/>
                <a:gd name="T59" fmla="*/ 0 h 54"/>
                <a:gd name="T60" fmla="*/ 32 w 54"/>
                <a:gd name="T61" fmla="*/ 0 h 54"/>
                <a:gd name="T62" fmla="*/ 37 w 54"/>
                <a:gd name="T63" fmla="*/ 2 h 54"/>
                <a:gd name="T64" fmla="*/ 43 w 54"/>
                <a:gd name="T65" fmla="*/ 5 h 54"/>
                <a:gd name="T66" fmla="*/ 43 w 54"/>
                <a:gd name="T67" fmla="*/ 5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43" y="5"/>
                  </a:move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2" y="29"/>
                  </a:lnTo>
                  <a:lnTo>
                    <a:pt x="51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2" y="19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3" y="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A8251DB3-4720-6A43-8B13-9C0D1E1A17D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9" y="2984"/>
              <a:ext cx="54" cy="54"/>
            </a:xfrm>
            <a:custGeom>
              <a:avLst/>
              <a:gdLst>
                <a:gd name="T0" fmla="*/ 43 w 54"/>
                <a:gd name="T1" fmla="*/ 5 h 54"/>
                <a:gd name="T2" fmla="*/ 47 w 54"/>
                <a:gd name="T3" fmla="*/ 10 h 54"/>
                <a:gd name="T4" fmla="*/ 50 w 54"/>
                <a:gd name="T5" fmla="*/ 14 h 54"/>
                <a:gd name="T6" fmla="*/ 52 w 54"/>
                <a:gd name="T7" fmla="*/ 20 h 54"/>
                <a:gd name="T8" fmla="*/ 53 w 54"/>
                <a:gd name="T9" fmla="*/ 24 h 54"/>
                <a:gd name="T10" fmla="*/ 52 w 54"/>
                <a:gd name="T11" fmla="*/ 29 h 54"/>
                <a:gd name="T12" fmla="*/ 51 w 54"/>
                <a:gd name="T13" fmla="*/ 34 h 54"/>
                <a:gd name="T14" fmla="*/ 49 w 54"/>
                <a:gd name="T15" fmla="*/ 38 h 54"/>
                <a:gd name="T16" fmla="*/ 47 w 54"/>
                <a:gd name="T17" fmla="*/ 42 h 54"/>
                <a:gd name="T18" fmla="*/ 43 w 54"/>
                <a:gd name="T19" fmla="*/ 46 h 54"/>
                <a:gd name="T20" fmla="*/ 40 w 54"/>
                <a:gd name="T21" fmla="*/ 49 h 54"/>
                <a:gd name="T22" fmla="*/ 35 w 54"/>
                <a:gd name="T23" fmla="*/ 51 h 54"/>
                <a:gd name="T24" fmla="*/ 31 w 54"/>
                <a:gd name="T25" fmla="*/ 52 h 54"/>
                <a:gd name="T26" fmla="*/ 25 w 54"/>
                <a:gd name="T27" fmla="*/ 53 h 54"/>
                <a:gd name="T28" fmla="*/ 21 w 54"/>
                <a:gd name="T29" fmla="*/ 52 h 54"/>
                <a:gd name="T30" fmla="*/ 16 w 54"/>
                <a:gd name="T31" fmla="*/ 50 h 54"/>
                <a:gd name="T32" fmla="*/ 11 w 54"/>
                <a:gd name="T33" fmla="*/ 46 h 54"/>
                <a:gd name="T34" fmla="*/ 6 w 54"/>
                <a:gd name="T35" fmla="*/ 42 h 54"/>
                <a:gd name="T36" fmla="*/ 3 w 54"/>
                <a:gd name="T37" fmla="*/ 38 h 54"/>
                <a:gd name="T38" fmla="*/ 1 w 54"/>
                <a:gd name="T39" fmla="*/ 33 h 54"/>
                <a:gd name="T40" fmla="*/ 1 w 54"/>
                <a:gd name="T41" fmla="*/ 28 h 54"/>
                <a:gd name="T42" fmla="*/ 0 w 54"/>
                <a:gd name="T43" fmla="*/ 24 h 54"/>
                <a:gd name="T44" fmla="*/ 2 w 54"/>
                <a:gd name="T45" fmla="*/ 19 h 54"/>
                <a:gd name="T46" fmla="*/ 3 w 54"/>
                <a:gd name="T47" fmla="*/ 14 h 54"/>
                <a:gd name="T48" fmla="*/ 7 w 54"/>
                <a:gd name="T49" fmla="*/ 10 h 54"/>
                <a:gd name="T50" fmla="*/ 9 w 54"/>
                <a:gd name="T51" fmla="*/ 7 h 54"/>
                <a:gd name="T52" fmla="*/ 13 w 54"/>
                <a:gd name="T53" fmla="*/ 4 h 54"/>
                <a:gd name="T54" fmla="*/ 18 w 54"/>
                <a:gd name="T55" fmla="*/ 2 h 54"/>
                <a:gd name="T56" fmla="*/ 22 w 54"/>
                <a:gd name="T57" fmla="*/ 0 h 54"/>
                <a:gd name="T58" fmla="*/ 27 w 54"/>
                <a:gd name="T59" fmla="*/ 0 h 54"/>
                <a:gd name="T60" fmla="*/ 32 w 54"/>
                <a:gd name="T61" fmla="*/ 0 h 54"/>
                <a:gd name="T62" fmla="*/ 37 w 54"/>
                <a:gd name="T63" fmla="*/ 2 h 54"/>
                <a:gd name="T64" fmla="*/ 43 w 54"/>
                <a:gd name="T65" fmla="*/ 5 h 54"/>
                <a:gd name="T66" fmla="*/ 43 w 54"/>
                <a:gd name="T67" fmla="*/ 5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43" y="5"/>
                  </a:moveTo>
                  <a:lnTo>
                    <a:pt x="47" y="10"/>
                  </a:lnTo>
                  <a:lnTo>
                    <a:pt x="50" y="14"/>
                  </a:lnTo>
                  <a:lnTo>
                    <a:pt x="52" y="20"/>
                  </a:lnTo>
                  <a:lnTo>
                    <a:pt x="53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4"/>
                  </a:lnTo>
                  <a:lnTo>
                    <a:pt x="2" y="19"/>
                  </a:lnTo>
                  <a:lnTo>
                    <a:pt x="3" y="14"/>
                  </a:lnTo>
                  <a:lnTo>
                    <a:pt x="7" y="10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3" y="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0" name="Group 50">
            <a:extLst>
              <a:ext uri="{FF2B5EF4-FFF2-40B4-BE49-F238E27FC236}">
                <a16:creationId xmlns:a16="http://schemas.microsoft.com/office/drawing/2014/main" id="{33611545-1135-4A4D-866F-1649DAEA3C5C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131" name="Line 51">
              <a:extLst>
                <a:ext uri="{FF2B5EF4-FFF2-40B4-BE49-F238E27FC236}">
                  <a16:creationId xmlns:a16="http://schemas.microsoft.com/office/drawing/2014/main" id="{F09D89AA-0EC9-0F40-B6C4-AA3F0B59A4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2" name="Freeform 52">
              <a:extLst>
                <a:ext uri="{FF2B5EF4-FFF2-40B4-BE49-F238E27FC236}">
                  <a16:creationId xmlns:a16="http://schemas.microsoft.com/office/drawing/2014/main" id="{E2498DBD-8048-114A-B513-78A193E83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53">
              <a:extLst>
                <a:ext uri="{FF2B5EF4-FFF2-40B4-BE49-F238E27FC236}">
                  <a16:creationId xmlns:a16="http://schemas.microsoft.com/office/drawing/2014/main" id="{98B1345D-93D4-5846-A18D-4EBCD7BEB5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" name="Group 54">
            <a:extLst>
              <a:ext uri="{FF2B5EF4-FFF2-40B4-BE49-F238E27FC236}">
                <a16:creationId xmlns:a16="http://schemas.microsoft.com/office/drawing/2014/main" id="{930178CF-6B67-9B4F-BD18-05858D483D4A}"/>
              </a:ext>
            </a:extLst>
          </p:cNvPr>
          <p:cNvGrpSpPr>
            <a:grpSpLocks/>
          </p:cNvGrpSpPr>
          <p:nvPr/>
        </p:nvGrpSpPr>
        <p:grpSpPr bwMode="auto">
          <a:xfrm>
            <a:off x="4811713" y="4246563"/>
            <a:ext cx="317500" cy="746125"/>
            <a:chOff x="4970" y="3358"/>
            <a:chExt cx="220" cy="533"/>
          </a:xfrm>
        </p:grpSpPr>
        <p:sp>
          <p:nvSpPr>
            <p:cNvPr id="135" name="Line 55">
              <a:extLst>
                <a:ext uri="{FF2B5EF4-FFF2-40B4-BE49-F238E27FC236}">
                  <a16:creationId xmlns:a16="http://schemas.microsoft.com/office/drawing/2014/main" id="{7D83E25E-904B-4647-A1B9-89D252DEA0E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06" y="3408"/>
              <a:ext cx="149" cy="43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2DACF000-7978-1D48-ACDF-CC642D1AD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7" y="335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0 w 53"/>
                <a:gd name="T11" fmla="*/ 20 h 53"/>
                <a:gd name="T12" fmla="*/ 52 w 53"/>
                <a:gd name="T13" fmla="*/ 24 h 53"/>
                <a:gd name="T14" fmla="*/ 51 w 53"/>
                <a:gd name="T15" fmla="*/ 29 h 53"/>
                <a:gd name="T16" fmla="*/ 50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2 w 53"/>
                <a:gd name="T23" fmla="*/ 46 h 53"/>
                <a:gd name="T24" fmla="*/ 39 w 53"/>
                <a:gd name="T25" fmla="*/ 49 h 53"/>
                <a:gd name="T26" fmla="*/ 33 w 53"/>
                <a:gd name="T27" fmla="*/ 51 h 53"/>
                <a:gd name="T28" fmla="*/ 29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4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9 h 53"/>
                <a:gd name="T54" fmla="*/ 9 w 53"/>
                <a:gd name="T55" fmla="*/ 6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0" y="20"/>
                  </a:lnTo>
                  <a:lnTo>
                    <a:pt x="52" y="24"/>
                  </a:lnTo>
                  <a:lnTo>
                    <a:pt x="51" y="29"/>
                  </a:lnTo>
                  <a:lnTo>
                    <a:pt x="50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319DFF51-F75E-3643-9972-22624F335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0" y="383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1 w 53"/>
                <a:gd name="T11" fmla="*/ 20 h 53"/>
                <a:gd name="T12" fmla="*/ 52 w 53"/>
                <a:gd name="T13" fmla="*/ 24 h 53"/>
                <a:gd name="T14" fmla="*/ 51 w 53"/>
                <a:gd name="T15" fmla="*/ 30 h 53"/>
                <a:gd name="T16" fmla="*/ 51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1 w 53"/>
                <a:gd name="T23" fmla="*/ 46 h 53"/>
                <a:gd name="T24" fmla="*/ 38 w 53"/>
                <a:gd name="T25" fmla="*/ 49 h 53"/>
                <a:gd name="T26" fmla="*/ 33 w 53"/>
                <a:gd name="T27" fmla="*/ 51 h 53"/>
                <a:gd name="T28" fmla="*/ 28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5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8 h 53"/>
                <a:gd name="T54" fmla="*/ 9 w 53"/>
                <a:gd name="T55" fmla="*/ 5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1" y="46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5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8" name="Group 58">
            <a:extLst>
              <a:ext uri="{FF2B5EF4-FFF2-40B4-BE49-F238E27FC236}">
                <a16:creationId xmlns:a16="http://schemas.microsoft.com/office/drawing/2014/main" id="{5DB239EE-E5C3-654E-9C0E-F29CE0AA9BE0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139" name="Line 59">
              <a:extLst>
                <a:ext uri="{FF2B5EF4-FFF2-40B4-BE49-F238E27FC236}">
                  <a16:creationId xmlns:a16="http://schemas.microsoft.com/office/drawing/2014/main" id="{EA41C7AD-5990-8D46-839C-DE38E7AD8C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6B1336DB-7979-7C4F-9A30-7423C275D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Freeform 61">
              <a:extLst>
                <a:ext uri="{FF2B5EF4-FFF2-40B4-BE49-F238E27FC236}">
                  <a16:creationId xmlns:a16="http://schemas.microsoft.com/office/drawing/2014/main" id="{7BE875AF-37C0-E742-AB57-65E9474C4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2" name="Text Box 62">
            <a:extLst>
              <a:ext uri="{FF2B5EF4-FFF2-40B4-BE49-F238E27FC236}">
                <a16:creationId xmlns:a16="http://schemas.microsoft.com/office/drawing/2014/main" id="{3F114817-AC3F-1A48-9EEF-677E36B8AC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3" name="Text Box 63">
            <a:extLst>
              <a:ext uri="{FF2B5EF4-FFF2-40B4-BE49-F238E27FC236}">
                <a16:creationId xmlns:a16="http://schemas.microsoft.com/office/drawing/2014/main" id="{6B361E4E-6B08-0B4D-9247-3F9CA88AE3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4" name="Text Box 64">
            <a:extLst>
              <a:ext uri="{FF2B5EF4-FFF2-40B4-BE49-F238E27FC236}">
                <a16:creationId xmlns:a16="http://schemas.microsoft.com/office/drawing/2014/main" id="{D30C5647-E2F6-EC43-9620-F47EAD4588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-3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A945415A-2582-4D41-B372-EE3395EA54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B0BE1622-19B1-E343-ABD2-9B517021C6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B522B50B-1300-6742-B8DB-D7CC3C50E5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461992FC-7035-6B49-B7BA-91E25A37B6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49" name="Text Box 69">
            <a:extLst>
              <a:ext uri="{FF2B5EF4-FFF2-40B4-BE49-F238E27FC236}">
                <a16:creationId xmlns:a16="http://schemas.microsoft.com/office/drawing/2014/main" id="{5FAEA386-088E-BB4D-81B5-5382F92F04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0" name="Text Box 70">
            <a:extLst>
              <a:ext uri="{FF2B5EF4-FFF2-40B4-BE49-F238E27FC236}">
                <a16:creationId xmlns:a16="http://schemas.microsoft.com/office/drawing/2014/main" id="{5442141F-92D4-FD40-A348-A05059C140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1" name="Text Box 71">
            <a:extLst>
              <a:ext uri="{FF2B5EF4-FFF2-40B4-BE49-F238E27FC236}">
                <a16:creationId xmlns:a16="http://schemas.microsoft.com/office/drawing/2014/main" id="{BC6A190E-1A37-9446-AAA3-E1BDB80481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78413" y="2989263"/>
            <a:ext cx="1397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2" name="Text Box 72">
            <a:extLst>
              <a:ext uri="{FF2B5EF4-FFF2-40B4-BE49-F238E27FC236}">
                <a16:creationId xmlns:a16="http://schemas.microsoft.com/office/drawing/2014/main" id="{332BAE6B-D21B-1D4E-9F5F-14E39BCB67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153" name="Group 73">
            <a:extLst>
              <a:ext uri="{FF2B5EF4-FFF2-40B4-BE49-F238E27FC236}">
                <a16:creationId xmlns:a16="http://schemas.microsoft.com/office/drawing/2014/main" id="{41370B75-B6A1-C641-8FCC-131EDE139013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154" name="Line 74">
              <a:extLst>
                <a:ext uri="{FF2B5EF4-FFF2-40B4-BE49-F238E27FC236}">
                  <a16:creationId xmlns:a16="http://schemas.microsoft.com/office/drawing/2014/main" id="{421BB058-44CF-C24A-9D67-68A5DF35D8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5" name="Freeform 75">
              <a:extLst>
                <a:ext uri="{FF2B5EF4-FFF2-40B4-BE49-F238E27FC236}">
                  <a16:creationId xmlns:a16="http://schemas.microsoft.com/office/drawing/2014/main" id="{552B48FA-3614-9E48-B6CE-FDD948235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6" name="Freeform 76">
              <a:extLst>
                <a:ext uri="{FF2B5EF4-FFF2-40B4-BE49-F238E27FC236}">
                  <a16:creationId xmlns:a16="http://schemas.microsoft.com/office/drawing/2014/main" id="{DC612840-AB7E-C848-AAAB-0EFCF471B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7" name="Text Box 77">
            <a:extLst>
              <a:ext uri="{FF2B5EF4-FFF2-40B4-BE49-F238E27FC236}">
                <a16:creationId xmlns:a16="http://schemas.microsoft.com/office/drawing/2014/main" id="{96552A22-F0FC-5E46-BEC9-B236DF241C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8" name="Text Box 78">
            <a:extLst>
              <a:ext uri="{FF2B5EF4-FFF2-40B4-BE49-F238E27FC236}">
                <a16:creationId xmlns:a16="http://schemas.microsoft.com/office/drawing/2014/main" id="{B1C1A8D9-C85D-194D-A85F-B583086310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159" name="Text Box 79">
            <a:extLst>
              <a:ext uri="{FF2B5EF4-FFF2-40B4-BE49-F238E27FC236}">
                <a16:creationId xmlns:a16="http://schemas.microsoft.com/office/drawing/2014/main" id="{9C024C99-75D3-CE45-9BCA-7F4382FD7F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2188" y="4114800"/>
            <a:ext cx="311150" cy="52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0378B198-30DD-8CB1-E907-ACF29A2D4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374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ED92F-923B-0D4D-80A8-23E074ED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15 </a:t>
            </a:r>
          </a:p>
        </p:txBody>
      </p:sp>
      <p:sp>
        <p:nvSpPr>
          <p:cNvPr id="81" name="Rectangle 2">
            <a:extLst>
              <a:ext uri="{FF2B5EF4-FFF2-40B4-BE49-F238E27FC236}">
                <a16:creationId xmlns:a16="http://schemas.microsoft.com/office/drawing/2014/main" id="{75E4E20B-C510-4144-A006-B2C401DEB6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0" name="Line 3">
            <a:extLst>
              <a:ext uri="{FF2B5EF4-FFF2-40B4-BE49-F238E27FC236}">
                <a16:creationId xmlns:a16="http://schemas.microsoft.com/office/drawing/2014/main" id="{AC0E338A-240C-F646-9E1B-ED03AE191B8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5988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1" name="AutoShape 4">
            <a:extLst>
              <a:ext uri="{FF2B5EF4-FFF2-40B4-BE49-F238E27FC236}">
                <a16:creationId xmlns:a16="http://schemas.microsoft.com/office/drawing/2014/main" id="{BD38D176-CD4B-2346-A7D7-312F16C20CE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89500" y="4068763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2" name="AutoShape 5">
            <a:extLst>
              <a:ext uri="{FF2B5EF4-FFF2-40B4-BE49-F238E27FC236}">
                <a16:creationId xmlns:a16="http://schemas.microsoft.com/office/drawing/2014/main" id="{C684F1CA-9086-C04C-8A02-5789FC13EB4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60700" y="4068763"/>
            <a:ext cx="223838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3" name="AutoShape 6">
            <a:extLst>
              <a:ext uri="{FF2B5EF4-FFF2-40B4-BE49-F238E27FC236}">
                <a16:creationId xmlns:a16="http://schemas.microsoft.com/office/drawing/2014/main" id="{6295DE70-4772-2547-A8A7-A8627D63DD3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4475" y="4132263"/>
            <a:ext cx="322263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4" name="AutoShape 7">
            <a:extLst>
              <a:ext uri="{FF2B5EF4-FFF2-40B4-BE49-F238E27FC236}">
                <a16:creationId xmlns:a16="http://schemas.microsoft.com/office/drawing/2014/main" id="{3E9C98EE-E0D8-F543-80D3-77FE346D2FC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70525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5" name="AutoShape 8">
            <a:extLst>
              <a:ext uri="{FF2B5EF4-FFF2-40B4-BE49-F238E27FC236}">
                <a16:creationId xmlns:a16="http://schemas.microsoft.com/office/drawing/2014/main" id="{557CFE52-0144-CD47-81E7-B50F9C60513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841875" y="4770438"/>
            <a:ext cx="257175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6" name="AutoShape 9">
            <a:extLst>
              <a:ext uri="{FF2B5EF4-FFF2-40B4-BE49-F238E27FC236}">
                <a16:creationId xmlns:a16="http://schemas.microsoft.com/office/drawing/2014/main" id="{1D91F1A1-027D-3644-BFCA-C6E7CBA9C1F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9338" y="4333875"/>
            <a:ext cx="271462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AutoShape 10">
            <a:extLst>
              <a:ext uri="{FF2B5EF4-FFF2-40B4-BE49-F238E27FC236}">
                <a16:creationId xmlns:a16="http://schemas.microsoft.com/office/drawing/2014/main" id="{986DDA14-309E-C64A-84BA-F66FF252316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4250" y="3117850"/>
            <a:ext cx="258763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8" name="AutoShape 11">
            <a:extLst>
              <a:ext uri="{FF2B5EF4-FFF2-40B4-BE49-F238E27FC236}">
                <a16:creationId xmlns:a16="http://schemas.microsoft.com/office/drawing/2014/main" id="{1FF02DB0-54DE-A14D-9E0D-0F4DB27BD3B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4763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9" name="AutoShape 12">
            <a:extLst>
              <a:ext uri="{FF2B5EF4-FFF2-40B4-BE49-F238E27FC236}">
                <a16:creationId xmlns:a16="http://schemas.microsoft.com/office/drawing/2014/main" id="{5981D03E-33FE-3F46-9E0A-D9C1EA51F3D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4425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3EC75DF2-3420-AC46-9813-8A28439D6A2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1713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1" name="AutoShape 14">
            <a:extLst>
              <a:ext uri="{FF2B5EF4-FFF2-40B4-BE49-F238E27FC236}">
                <a16:creationId xmlns:a16="http://schemas.microsoft.com/office/drawing/2014/main" id="{4FB246EC-C7C3-E545-8072-BB3DA169856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168775" y="3508375"/>
            <a:ext cx="3206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2" name="AutoShape 15">
            <a:extLst>
              <a:ext uri="{FF2B5EF4-FFF2-40B4-BE49-F238E27FC236}">
                <a16:creationId xmlns:a16="http://schemas.microsoft.com/office/drawing/2014/main" id="{DF06FD66-A475-FE41-A97A-BC3596783EF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330700" y="2836863"/>
            <a:ext cx="269875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3" name="AutoShape 16">
            <a:extLst>
              <a:ext uri="{FF2B5EF4-FFF2-40B4-BE49-F238E27FC236}">
                <a16:creationId xmlns:a16="http://schemas.microsoft.com/office/drawing/2014/main" id="{71B54A65-99C5-0244-9E00-0A80E36F78F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6675" y="5097463"/>
            <a:ext cx="322263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4" name="AutoShape 17">
            <a:extLst>
              <a:ext uri="{FF2B5EF4-FFF2-40B4-BE49-F238E27FC236}">
                <a16:creationId xmlns:a16="http://schemas.microsoft.com/office/drawing/2014/main" id="{04A56D63-C6FB-944F-B332-1DD19B28538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216400" y="2212975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75" name="Group 18">
            <a:extLst>
              <a:ext uri="{FF2B5EF4-FFF2-40B4-BE49-F238E27FC236}">
                <a16:creationId xmlns:a16="http://schemas.microsoft.com/office/drawing/2014/main" id="{A894437B-00D4-204F-8665-311633658F16}"/>
              </a:ext>
            </a:extLst>
          </p:cNvPr>
          <p:cNvGrpSpPr>
            <a:grpSpLocks/>
          </p:cNvGrpSpPr>
          <p:nvPr/>
        </p:nvGrpSpPr>
        <p:grpSpPr bwMode="auto">
          <a:xfrm>
            <a:off x="2789238" y="2341563"/>
            <a:ext cx="749300" cy="184150"/>
            <a:chOff x="3568" y="1998"/>
            <a:chExt cx="520" cy="132"/>
          </a:xfrm>
        </p:grpSpPr>
        <p:sp>
          <p:nvSpPr>
            <p:cNvPr id="176" name="Line 19">
              <a:extLst>
                <a:ext uri="{FF2B5EF4-FFF2-40B4-BE49-F238E27FC236}">
                  <a16:creationId xmlns:a16="http://schemas.microsoft.com/office/drawing/2014/main" id="{970F5599-F9DA-F642-9481-572685A3FC8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DE82B349-BD9E-A141-88A9-2947B9C74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21">
              <a:extLst>
                <a:ext uri="{FF2B5EF4-FFF2-40B4-BE49-F238E27FC236}">
                  <a16:creationId xmlns:a16="http://schemas.microsoft.com/office/drawing/2014/main" id="{DE17B3CA-5868-B544-AC24-24B568ED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9" name="Group 22">
            <a:extLst>
              <a:ext uri="{FF2B5EF4-FFF2-40B4-BE49-F238E27FC236}">
                <a16:creationId xmlns:a16="http://schemas.microsoft.com/office/drawing/2014/main" id="{9830D421-4ABD-4642-8A27-4843098C75D1}"/>
              </a:ext>
            </a:extLst>
          </p:cNvPr>
          <p:cNvGrpSpPr>
            <a:grpSpLocks/>
          </p:cNvGrpSpPr>
          <p:nvPr/>
        </p:nvGrpSpPr>
        <p:grpSpPr bwMode="auto">
          <a:xfrm>
            <a:off x="2644775" y="3338513"/>
            <a:ext cx="876300" cy="217487"/>
            <a:chOff x="3468" y="2710"/>
            <a:chExt cx="608" cy="155"/>
          </a:xfrm>
        </p:grpSpPr>
        <p:sp>
          <p:nvSpPr>
            <p:cNvPr id="180" name="Line 23">
              <a:extLst>
                <a:ext uri="{FF2B5EF4-FFF2-40B4-BE49-F238E27FC236}">
                  <a16:creationId xmlns:a16="http://schemas.microsoft.com/office/drawing/2014/main" id="{B1B0C68D-7EE2-1D40-A661-5B04529DFF3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D4B96547-34FD-3B47-BE25-F8B25235B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25">
              <a:extLst>
                <a:ext uri="{FF2B5EF4-FFF2-40B4-BE49-F238E27FC236}">
                  <a16:creationId xmlns:a16="http://schemas.microsoft.com/office/drawing/2014/main" id="{29FD24BF-B580-B24E-8DC5-3D7AD1CB3EC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3" name="Group 26">
            <a:extLst>
              <a:ext uri="{FF2B5EF4-FFF2-40B4-BE49-F238E27FC236}">
                <a16:creationId xmlns:a16="http://schemas.microsoft.com/office/drawing/2014/main" id="{A779BC48-90F0-2149-9504-B66898296800}"/>
              </a:ext>
            </a:extLst>
          </p:cNvPr>
          <p:cNvGrpSpPr>
            <a:grpSpLocks/>
          </p:cNvGrpSpPr>
          <p:nvPr/>
        </p:nvGrpSpPr>
        <p:grpSpPr bwMode="auto">
          <a:xfrm>
            <a:off x="2584450" y="3476625"/>
            <a:ext cx="490538" cy="817563"/>
            <a:chOff x="3426" y="2808"/>
            <a:chExt cx="340" cy="584"/>
          </a:xfrm>
        </p:grpSpPr>
        <p:sp>
          <p:nvSpPr>
            <p:cNvPr id="184" name="Line 27">
              <a:extLst>
                <a:ext uri="{FF2B5EF4-FFF2-40B4-BE49-F238E27FC236}">
                  <a16:creationId xmlns:a16="http://schemas.microsoft.com/office/drawing/2014/main" id="{FDE07D0F-CFF5-764B-A5D0-DF16EB3EB2A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8CF6008A-9725-B14C-A94F-DE695718564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9">
              <a:extLst>
                <a:ext uri="{FF2B5EF4-FFF2-40B4-BE49-F238E27FC236}">
                  <a16:creationId xmlns:a16="http://schemas.microsoft.com/office/drawing/2014/main" id="{803AB49B-6E1D-AC41-9D30-DC7891C3A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7" name="Group 30">
            <a:extLst>
              <a:ext uri="{FF2B5EF4-FFF2-40B4-BE49-F238E27FC236}">
                <a16:creationId xmlns:a16="http://schemas.microsoft.com/office/drawing/2014/main" id="{15493FF8-C41F-7A4E-9046-431406D5CA9C}"/>
              </a:ext>
            </a:extLst>
          </p:cNvPr>
          <p:cNvGrpSpPr>
            <a:grpSpLocks/>
          </p:cNvGrpSpPr>
          <p:nvPr/>
        </p:nvGrpSpPr>
        <p:grpSpPr bwMode="auto">
          <a:xfrm>
            <a:off x="3282950" y="3773488"/>
            <a:ext cx="889000" cy="534987"/>
            <a:chOff x="3910" y="3020"/>
            <a:chExt cx="616" cy="382"/>
          </a:xfrm>
        </p:grpSpPr>
        <p:sp>
          <p:nvSpPr>
            <p:cNvPr id="188" name="Line 31">
              <a:extLst>
                <a:ext uri="{FF2B5EF4-FFF2-40B4-BE49-F238E27FC236}">
                  <a16:creationId xmlns:a16="http://schemas.microsoft.com/office/drawing/2014/main" id="{05231ABD-4C09-3145-85B0-EE4B1887F6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0" y="3057"/>
              <a:ext cx="516" cy="30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9B822B3F-9B58-9549-9262-E7636329B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" y="3349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8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33">
              <a:extLst>
                <a:ext uri="{FF2B5EF4-FFF2-40B4-BE49-F238E27FC236}">
                  <a16:creationId xmlns:a16="http://schemas.microsoft.com/office/drawing/2014/main" id="{716794BA-B174-6D48-9573-33AE86F8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2" y="3020"/>
              <a:ext cx="54" cy="53"/>
            </a:xfrm>
            <a:custGeom>
              <a:avLst/>
              <a:gdLst>
                <a:gd name="T0" fmla="*/ 4 w 54"/>
                <a:gd name="T1" fmla="*/ 38 h 53"/>
                <a:gd name="T2" fmla="*/ 1 w 54"/>
                <a:gd name="T3" fmla="*/ 33 h 53"/>
                <a:gd name="T4" fmla="*/ 0 w 54"/>
                <a:gd name="T5" fmla="*/ 28 h 53"/>
                <a:gd name="T6" fmla="*/ 0 w 54"/>
                <a:gd name="T7" fmla="*/ 23 h 53"/>
                <a:gd name="T8" fmla="*/ 1 w 54"/>
                <a:gd name="T9" fmla="*/ 17 h 53"/>
                <a:gd name="T10" fmla="*/ 3 w 54"/>
                <a:gd name="T11" fmla="*/ 14 h 53"/>
                <a:gd name="T12" fmla="*/ 6 w 54"/>
                <a:gd name="T13" fmla="*/ 9 h 53"/>
                <a:gd name="T14" fmla="*/ 9 w 54"/>
                <a:gd name="T15" fmla="*/ 6 h 53"/>
                <a:gd name="T16" fmla="*/ 14 w 54"/>
                <a:gd name="T17" fmla="*/ 3 h 53"/>
                <a:gd name="T18" fmla="*/ 18 w 54"/>
                <a:gd name="T19" fmla="*/ 1 h 53"/>
                <a:gd name="T20" fmla="*/ 23 w 54"/>
                <a:gd name="T21" fmla="*/ 0 h 53"/>
                <a:gd name="T22" fmla="*/ 28 w 54"/>
                <a:gd name="T23" fmla="*/ 0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5 w 54"/>
                <a:gd name="T31" fmla="*/ 7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2 w 54"/>
                <a:gd name="T39" fmla="*/ 29 h 53"/>
                <a:gd name="T40" fmla="*/ 52 w 54"/>
                <a:gd name="T41" fmla="*/ 33 h 53"/>
                <a:gd name="T42" fmla="*/ 49 w 54"/>
                <a:gd name="T43" fmla="*/ 38 h 53"/>
                <a:gd name="T44" fmla="*/ 47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0 h 53"/>
                <a:gd name="T52" fmla="*/ 31 w 54"/>
                <a:gd name="T53" fmla="*/ 51 h 53"/>
                <a:gd name="T54" fmla="*/ 26 w 54"/>
                <a:gd name="T55" fmla="*/ 52 h 53"/>
                <a:gd name="T56" fmla="*/ 21 w 54"/>
                <a:gd name="T57" fmla="*/ 51 h 53"/>
                <a:gd name="T58" fmla="*/ 17 w 54"/>
                <a:gd name="T59" fmla="*/ 50 h 53"/>
                <a:gd name="T60" fmla="*/ 12 w 54"/>
                <a:gd name="T61" fmla="*/ 47 h 53"/>
                <a:gd name="T62" fmla="*/ 7 w 54"/>
                <a:gd name="T63" fmla="*/ 44 h 53"/>
                <a:gd name="T64" fmla="*/ 4 w 54"/>
                <a:gd name="T65" fmla="*/ 38 h 53"/>
                <a:gd name="T66" fmla="*/ 4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4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5" y="7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2" y="29"/>
                  </a:lnTo>
                  <a:lnTo>
                    <a:pt x="52" y="33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7" y="44"/>
                  </a:lnTo>
                  <a:lnTo>
                    <a:pt x="4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1" name="Group 34">
            <a:extLst>
              <a:ext uri="{FF2B5EF4-FFF2-40B4-BE49-F238E27FC236}">
                <a16:creationId xmlns:a16="http://schemas.microsoft.com/office/drawing/2014/main" id="{621E4B19-CF75-A24D-8445-498BD04E2862}"/>
              </a:ext>
            </a:extLst>
          </p:cNvPr>
          <p:cNvGrpSpPr>
            <a:grpSpLocks/>
          </p:cNvGrpSpPr>
          <p:nvPr/>
        </p:nvGrpSpPr>
        <p:grpSpPr bwMode="auto">
          <a:xfrm>
            <a:off x="5078413" y="4411663"/>
            <a:ext cx="268287" cy="582612"/>
            <a:chOff x="5155" y="3476"/>
            <a:chExt cx="185" cy="416"/>
          </a:xfrm>
        </p:grpSpPr>
        <p:sp>
          <p:nvSpPr>
            <p:cNvPr id="192" name="Line 35">
              <a:extLst>
                <a:ext uri="{FF2B5EF4-FFF2-40B4-BE49-F238E27FC236}">
                  <a16:creationId xmlns:a16="http://schemas.microsoft.com/office/drawing/2014/main" id="{AE0C0171-A897-5342-A4FC-DF31A7B8E34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90" y="3525"/>
              <a:ext cx="114" cy="31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5F322818-85C1-EE40-A864-7F8207B3AB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5" y="3838"/>
              <a:ext cx="53" cy="54"/>
            </a:xfrm>
            <a:custGeom>
              <a:avLst/>
              <a:gdLst>
                <a:gd name="T0" fmla="*/ 18 w 53"/>
                <a:gd name="T1" fmla="*/ 50 h 54"/>
                <a:gd name="T2" fmla="*/ 12 w 53"/>
                <a:gd name="T3" fmla="*/ 48 h 54"/>
                <a:gd name="T4" fmla="*/ 8 w 53"/>
                <a:gd name="T5" fmla="*/ 45 h 54"/>
                <a:gd name="T6" fmla="*/ 4 w 53"/>
                <a:gd name="T7" fmla="*/ 41 h 54"/>
                <a:gd name="T8" fmla="*/ 1 w 53"/>
                <a:gd name="T9" fmla="*/ 37 h 54"/>
                <a:gd name="T10" fmla="*/ 0 w 53"/>
                <a:gd name="T11" fmla="*/ 32 h 54"/>
                <a:gd name="T12" fmla="*/ 0 w 53"/>
                <a:gd name="T13" fmla="*/ 27 h 54"/>
                <a:gd name="T14" fmla="*/ 0 w 53"/>
                <a:gd name="T15" fmla="*/ 22 h 54"/>
                <a:gd name="T16" fmla="*/ 2 w 53"/>
                <a:gd name="T17" fmla="*/ 17 h 54"/>
                <a:gd name="T18" fmla="*/ 4 w 53"/>
                <a:gd name="T19" fmla="*/ 14 h 54"/>
                <a:gd name="T20" fmla="*/ 6 w 53"/>
                <a:gd name="T21" fmla="*/ 9 h 54"/>
                <a:gd name="T22" fmla="*/ 10 w 53"/>
                <a:gd name="T23" fmla="*/ 6 h 54"/>
                <a:gd name="T24" fmla="*/ 14 w 53"/>
                <a:gd name="T25" fmla="*/ 3 h 54"/>
                <a:gd name="T26" fmla="*/ 18 w 53"/>
                <a:gd name="T27" fmla="*/ 1 h 54"/>
                <a:gd name="T28" fmla="*/ 24 w 53"/>
                <a:gd name="T29" fmla="*/ 0 h 54"/>
                <a:gd name="T30" fmla="*/ 29 w 53"/>
                <a:gd name="T31" fmla="*/ 1 h 54"/>
                <a:gd name="T32" fmla="*/ 36 w 53"/>
                <a:gd name="T33" fmla="*/ 1 h 54"/>
                <a:gd name="T34" fmla="*/ 40 w 53"/>
                <a:gd name="T35" fmla="*/ 5 h 54"/>
                <a:gd name="T36" fmla="*/ 44 w 53"/>
                <a:gd name="T37" fmla="*/ 8 h 54"/>
                <a:gd name="T38" fmla="*/ 48 w 53"/>
                <a:gd name="T39" fmla="*/ 13 h 54"/>
                <a:gd name="T40" fmla="*/ 50 w 53"/>
                <a:gd name="T41" fmla="*/ 16 h 54"/>
                <a:gd name="T42" fmla="*/ 51 w 53"/>
                <a:gd name="T43" fmla="*/ 21 h 54"/>
                <a:gd name="T44" fmla="*/ 52 w 53"/>
                <a:gd name="T45" fmla="*/ 26 h 54"/>
                <a:gd name="T46" fmla="*/ 51 w 53"/>
                <a:gd name="T47" fmla="*/ 31 h 54"/>
                <a:gd name="T48" fmla="*/ 51 w 53"/>
                <a:gd name="T49" fmla="*/ 35 h 54"/>
                <a:gd name="T50" fmla="*/ 48 w 53"/>
                <a:gd name="T51" fmla="*/ 40 h 54"/>
                <a:gd name="T52" fmla="*/ 46 w 53"/>
                <a:gd name="T53" fmla="*/ 44 h 54"/>
                <a:gd name="T54" fmla="*/ 42 w 53"/>
                <a:gd name="T55" fmla="*/ 47 h 54"/>
                <a:gd name="T56" fmla="*/ 39 w 53"/>
                <a:gd name="T57" fmla="*/ 50 h 54"/>
                <a:gd name="T58" fmla="*/ 34 w 53"/>
                <a:gd name="T59" fmla="*/ 52 h 54"/>
                <a:gd name="T60" fmla="*/ 29 w 53"/>
                <a:gd name="T61" fmla="*/ 53 h 54"/>
                <a:gd name="T62" fmla="*/ 23 w 53"/>
                <a:gd name="T63" fmla="*/ 52 h 54"/>
                <a:gd name="T64" fmla="*/ 18 w 53"/>
                <a:gd name="T65" fmla="*/ 50 h 54"/>
                <a:gd name="T66" fmla="*/ 18 w 53"/>
                <a:gd name="T67" fmla="*/ 50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8" y="50"/>
                  </a:move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1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4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1"/>
                  </a:lnTo>
                  <a:lnTo>
                    <a:pt x="36" y="1"/>
                  </a:lnTo>
                  <a:lnTo>
                    <a:pt x="40" y="5"/>
                  </a:lnTo>
                  <a:lnTo>
                    <a:pt x="44" y="8"/>
                  </a:lnTo>
                  <a:lnTo>
                    <a:pt x="48" y="13"/>
                  </a:lnTo>
                  <a:lnTo>
                    <a:pt x="50" y="16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1" y="35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7">
              <a:extLst>
                <a:ext uri="{FF2B5EF4-FFF2-40B4-BE49-F238E27FC236}">
                  <a16:creationId xmlns:a16="http://schemas.microsoft.com/office/drawing/2014/main" id="{3FF837B1-7E0C-FE45-BCB2-997305236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" y="3476"/>
              <a:ext cx="53" cy="53"/>
            </a:xfrm>
            <a:custGeom>
              <a:avLst/>
              <a:gdLst>
                <a:gd name="T0" fmla="*/ 18 w 53"/>
                <a:gd name="T1" fmla="*/ 50 h 53"/>
                <a:gd name="T2" fmla="*/ 11 w 53"/>
                <a:gd name="T3" fmla="*/ 48 h 53"/>
                <a:gd name="T4" fmla="*/ 7 w 53"/>
                <a:gd name="T5" fmla="*/ 45 h 53"/>
                <a:gd name="T6" fmla="*/ 4 w 53"/>
                <a:gd name="T7" fmla="*/ 41 h 53"/>
                <a:gd name="T8" fmla="*/ 2 w 53"/>
                <a:gd name="T9" fmla="*/ 36 h 53"/>
                <a:gd name="T10" fmla="*/ 0 w 53"/>
                <a:gd name="T11" fmla="*/ 32 h 53"/>
                <a:gd name="T12" fmla="*/ 0 w 53"/>
                <a:gd name="T13" fmla="*/ 27 h 53"/>
                <a:gd name="T14" fmla="*/ 0 w 53"/>
                <a:gd name="T15" fmla="*/ 22 h 53"/>
                <a:gd name="T16" fmla="*/ 2 w 53"/>
                <a:gd name="T17" fmla="*/ 17 h 53"/>
                <a:gd name="T18" fmla="*/ 4 w 53"/>
                <a:gd name="T19" fmla="*/ 13 h 53"/>
                <a:gd name="T20" fmla="*/ 6 w 53"/>
                <a:gd name="T21" fmla="*/ 9 h 53"/>
                <a:gd name="T22" fmla="*/ 9 w 53"/>
                <a:gd name="T23" fmla="*/ 6 h 53"/>
                <a:gd name="T24" fmla="*/ 14 w 53"/>
                <a:gd name="T25" fmla="*/ 2 h 53"/>
                <a:gd name="T26" fmla="*/ 18 w 53"/>
                <a:gd name="T27" fmla="*/ 1 h 53"/>
                <a:gd name="T28" fmla="*/ 24 w 53"/>
                <a:gd name="T29" fmla="*/ 0 h 53"/>
                <a:gd name="T30" fmla="*/ 29 w 53"/>
                <a:gd name="T31" fmla="*/ 0 h 53"/>
                <a:gd name="T32" fmla="*/ 36 w 53"/>
                <a:gd name="T33" fmla="*/ 1 h 53"/>
                <a:gd name="T34" fmla="*/ 40 w 53"/>
                <a:gd name="T35" fmla="*/ 4 h 53"/>
                <a:gd name="T36" fmla="*/ 44 w 53"/>
                <a:gd name="T37" fmla="*/ 7 h 53"/>
                <a:gd name="T38" fmla="*/ 48 w 53"/>
                <a:gd name="T39" fmla="*/ 12 h 53"/>
                <a:gd name="T40" fmla="*/ 50 w 53"/>
                <a:gd name="T41" fmla="*/ 15 h 53"/>
                <a:gd name="T42" fmla="*/ 51 w 53"/>
                <a:gd name="T43" fmla="*/ 20 h 53"/>
                <a:gd name="T44" fmla="*/ 52 w 53"/>
                <a:gd name="T45" fmla="*/ 25 h 53"/>
                <a:gd name="T46" fmla="*/ 51 w 53"/>
                <a:gd name="T47" fmla="*/ 30 h 53"/>
                <a:gd name="T48" fmla="*/ 51 w 53"/>
                <a:gd name="T49" fmla="*/ 34 h 53"/>
                <a:gd name="T50" fmla="*/ 48 w 53"/>
                <a:gd name="T51" fmla="*/ 39 h 53"/>
                <a:gd name="T52" fmla="*/ 46 w 53"/>
                <a:gd name="T53" fmla="*/ 43 h 53"/>
                <a:gd name="T54" fmla="*/ 42 w 53"/>
                <a:gd name="T55" fmla="*/ 46 h 53"/>
                <a:gd name="T56" fmla="*/ 39 w 53"/>
                <a:gd name="T57" fmla="*/ 49 h 53"/>
                <a:gd name="T58" fmla="*/ 34 w 53"/>
                <a:gd name="T59" fmla="*/ 51 h 53"/>
                <a:gd name="T60" fmla="*/ 29 w 53"/>
                <a:gd name="T61" fmla="*/ 52 h 53"/>
                <a:gd name="T62" fmla="*/ 23 w 53"/>
                <a:gd name="T63" fmla="*/ 52 h 53"/>
                <a:gd name="T64" fmla="*/ 18 w 53"/>
                <a:gd name="T65" fmla="*/ 50 h 53"/>
                <a:gd name="T66" fmla="*/ 18 w 53"/>
                <a:gd name="T67" fmla="*/ 5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8" y="50"/>
                  </a:move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4"/>
                  </a:lnTo>
                  <a:lnTo>
                    <a:pt x="44" y="7"/>
                  </a:lnTo>
                  <a:lnTo>
                    <a:pt x="48" y="12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4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5" name="Group 38">
            <a:extLst>
              <a:ext uri="{FF2B5EF4-FFF2-40B4-BE49-F238E27FC236}">
                <a16:creationId xmlns:a16="http://schemas.microsoft.com/office/drawing/2014/main" id="{BF31C385-2C27-AB40-AE98-BE4516464168}"/>
              </a:ext>
            </a:extLst>
          </p:cNvPr>
          <p:cNvGrpSpPr>
            <a:grpSpLocks/>
          </p:cNvGrpSpPr>
          <p:nvPr/>
        </p:nvGrpSpPr>
        <p:grpSpPr bwMode="auto">
          <a:xfrm>
            <a:off x="5075238" y="5080000"/>
            <a:ext cx="395287" cy="233363"/>
            <a:chOff x="5152" y="3953"/>
            <a:chExt cx="274" cy="167"/>
          </a:xfrm>
        </p:grpSpPr>
        <p:sp>
          <p:nvSpPr>
            <p:cNvPr id="196" name="Line 39">
              <a:extLst>
                <a:ext uri="{FF2B5EF4-FFF2-40B4-BE49-F238E27FC236}">
                  <a16:creationId xmlns:a16="http://schemas.microsoft.com/office/drawing/2014/main" id="{CD1CF2D8-5DD0-EB4E-9EAE-2C8EE8B534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02" y="3990"/>
              <a:ext cx="174" cy="9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C3D21287-1CD8-E446-83D4-D2E306982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" y="3953"/>
              <a:ext cx="53" cy="53"/>
            </a:xfrm>
            <a:custGeom>
              <a:avLst/>
              <a:gdLst>
                <a:gd name="T0" fmla="*/ 3 w 53"/>
                <a:gd name="T1" fmla="*/ 13 h 53"/>
                <a:gd name="T2" fmla="*/ 6 w 53"/>
                <a:gd name="T3" fmla="*/ 9 h 53"/>
                <a:gd name="T4" fmla="*/ 10 w 53"/>
                <a:gd name="T5" fmla="*/ 5 h 53"/>
                <a:gd name="T6" fmla="*/ 15 w 53"/>
                <a:gd name="T7" fmla="*/ 3 h 53"/>
                <a:gd name="T8" fmla="*/ 19 w 53"/>
                <a:gd name="T9" fmla="*/ 0 h 53"/>
                <a:gd name="T10" fmla="*/ 24 w 53"/>
                <a:gd name="T11" fmla="*/ 0 h 53"/>
                <a:gd name="T12" fmla="*/ 29 w 53"/>
                <a:gd name="T13" fmla="*/ 0 h 53"/>
                <a:gd name="T14" fmla="*/ 33 w 53"/>
                <a:gd name="T15" fmla="*/ 1 h 53"/>
                <a:gd name="T16" fmla="*/ 38 w 53"/>
                <a:gd name="T17" fmla="*/ 3 h 53"/>
                <a:gd name="T18" fmla="*/ 41 w 53"/>
                <a:gd name="T19" fmla="*/ 6 h 53"/>
                <a:gd name="T20" fmla="*/ 45 w 53"/>
                <a:gd name="T21" fmla="*/ 9 h 53"/>
                <a:gd name="T22" fmla="*/ 48 w 53"/>
                <a:gd name="T23" fmla="*/ 13 h 53"/>
                <a:gd name="T24" fmla="*/ 51 w 53"/>
                <a:gd name="T25" fmla="*/ 17 h 53"/>
                <a:gd name="T26" fmla="*/ 51 w 53"/>
                <a:gd name="T27" fmla="*/ 22 h 53"/>
                <a:gd name="T28" fmla="*/ 52 w 53"/>
                <a:gd name="T29" fmla="*/ 27 h 53"/>
                <a:gd name="T30" fmla="*/ 51 w 53"/>
                <a:gd name="T31" fmla="*/ 33 h 53"/>
                <a:gd name="T32" fmla="*/ 50 w 53"/>
                <a:gd name="T33" fmla="*/ 37 h 53"/>
                <a:gd name="T34" fmla="*/ 45 w 53"/>
                <a:gd name="T35" fmla="*/ 43 h 53"/>
                <a:gd name="T36" fmla="*/ 42 w 53"/>
                <a:gd name="T37" fmla="*/ 47 h 53"/>
                <a:gd name="T38" fmla="*/ 37 w 53"/>
                <a:gd name="T39" fmla="*/ 50 h 53"/>
                <a:gd name="T40" fmla="*/ 33 w 53"/>
                <a:gd name="T41" fmla="*/ 51 h 53"/>
                <a:gd name="T42" fmla="*/ 28 w 53"/>
                <a:gd name="T43" fmla="*/ 52 h 53"/>
                <a:gd name="T44" fmla="*/ 24 w 53"/>
                <a:gd name="T45" fmla="*/ 52 h 53"/>
                <a:gd name="T46" fmla="*/ 19 w 53"/>
                <a:gd name="T47" fmla="*/ 51 h 53"/>
                <a:gd name="T48" fmla="*/ 15 w 53"/>
                <a:gd name="T49" fmla="*/ 49 h 53"/>
                <a:gd name="T50" fmla="*/ 10 w 53"/>
                <a:gd name="T51" fmla="*/ 47 h 53"/>
                <a:gd name="T52" fmla="*/ 6 w 53"/>
                <a:gd name="T53" fmla="*/ 44 h 53"/>
                <a:gd name="T54" fmla="*/ 3 w 53"/>
                <a:gd name="T55" fmla="*/ 39 h 53"/>
                <a:gd name="T56" fmla="*/ 1 w 53"/>
                <a:gd name="T57" fmla="*/ 35 h 53"/>
                <a:gd name="T58" fmla="*/ 0 w 53"/>
                <a:gd name="T59" fmla="*/ 30 h 53"/>
                <a:gd name="T60" fmla="*/ 0 w 53"/>
                <a:gd name="T61" fmla="*/ 25 h 53"/>
                <a:gd name="T62" fmla="*/ 1 w 53"/>
                <a:gd name="T63" fmla="*/ 20 h 53"/>
                <a:gd name="T64" fmla="*/ 3 w 53"/>
                <a:gd name="T65" fmla="*/ 13 h 53"/>
                <a:gd name="T66" fmla="*/ 3 w 53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5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1" y="17"/>
                  </a:lnTo>
                  <a:lnTo>
                    <a:pt x="51" y="22"/>
                  </a:lnTo>
                  <a:lnTo>
                    <a:pt x="52" y="27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5" y="43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1"/>
                  </a:lnTo>
                  <a:lnTo>
                    <a:pt x="15" y="49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41">
              <a:extLst>
                <a:ext uri="{FF2B5EF4-FFF2-40B4-BE49-F238E27FC236}">
                  <a16:creationId xmlns:a16="http://schemas.microsoft.com/office/drawing/2014/main" id="{2B5EC847-7B22-CD41-9185-F61B8EA523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2" y="4067"/>
              <a:ext cx="54" cy="53"/>
            </a:xfrm>
            <a:custGeom>
              <a:avLst/>
              <a:gdLst>
                <a:gd name="T0" fmla="*/ 3 w 54"/>
                <a:gd name="T1" fmla="*/ 13 h 53"/>
                <a:gd name="T2" fmla="*/ 6 w 54"/>
                <a:gd name="T3" fmla="*/ 9 h 53"/>
                <a:gd name="T4" fmla="*/ 10 w 54"/>
                <a:gd name="T5" fmla="*/ 5 h 53"/>
                <a:gd name="T6" fmla="*/ 14 w 54"/>
                <a:gd name="T7" fmla="*/ 3 h 53"/>
                <a:gd name="T8" fmla="*/ 19 w 54"/>
                <a:gd name="T9" fmla="*/ 0 h 53"/>
                <a:gd name="T10" fmla="*/ 24 w 54"/>
                <a:gd name="T11" fmla="*/ 0 h 53"/>
                <a:gd name="T12" fmla="*/ 29 w 54"/>
                <a:gd name="T13" fmla="*/ 0 h 53"/>
                <a:gd name="T14" fmla="*/ 33 w 54"/>
                <a:gd name="T15" fmla="*/ 2 h 53"/>
                <a:gd name="T16" fmla="*/ 39 w 54"/>
                <a:gd name="T17" fmla="*/ 3 h 53"/>
                <a:gd name="T18" fmla="*/ 42 w 54"/>
                <a:gd name="T19" fmla="*/ 6 h 53"/>
                <a:gd name="T20" fmla="*/ 46 w 54"/>
                <a:gd name="T21" fmla="*/ 9 h 53"/>
                <a:gd name="T22" fmla="*/ 49 w 54"/>
                <a:gd name="T23" fmla="*/ 13 h 53"/>
                <a:gd name="T24" fmla="*/ 51 w 54"/>
                <a:gd name="T25" fmla="*/ 17 h 53"/>
                <a:gd name="T26" fmla="*/ 52 w 54"/>
                <a:gd name="T27" fmla="*/ 22 h 53"/>
                <a:gd name="T28" fmla="*/ 53 w 54"/>
                <a:gd name="T29" fmla="*/ 27 h 53"/>
                <a:gd name="T30" fmla="*/ 52 w 54"/>
                <a:gd name="T31" fmla="*/ 33 h 53"/>
                <a:gd name="T32" fmla="*/ 50 w 54"/>
                <a:gd name="T33" fmla="*/ 38 h 53"/>
                <a:gd name="T34" fmla="*/ 46 w 54"/>
                <a:gd name="T35" fmla="*/ 43 h 53"/>
                <a:gd name="T36" fmla="*/ 42 w 54"/>
                <a:gd name="T37" fmla="*/ 47 h 53"/>
                <a:gd name="T38" fmla="*/ 38 w 54"/>
                <a:gd name="T39" fmla="*/ 50 h 53"/>
                <a:gd name="T40" fmla="*/ 33 w 54"/>
                <a:gd name="T41" fmla="*/ 51 h 53"/>
                <a:gd name="T42" fmla="*/ 28 w 54"/>
                <a:gd name="T43" fmla="*/ 52 h 53"/>
                <a:gd name="T44" fmla="*/ 23 w 54"/>
                <a:gd name="T45" fmla="*/ 52 h 53"/>
                <a:gd name="T46" fmla="*/ 19 w 54"/>
                <a:gd name="T47" fmla="*/ 51 h 53"/>
                <a:gd name="T48" fmla="*/ 14 w 54"/>
                <a:gd name="T49" fmla="*/ 49 h 53"/>
                <a:gd name="T50" fmla="*/ 10 w 54"/>
                <a:gd name="T51" fmla="*/ 47 h 53"/>
                <a:gd name="T52" fmla="*/ 6 w 54"/>
                <a:gd name="T53" fmla="*/ 43 h 53"/>
                <a:gd name="T54" fmla="*/ 3 w 54"/>
                <a:gd name="T55" fmla="*/ 40 h 53"/>
                <a:gd name="T56" fmla="*/ 1 w 54"/>
                <a:gd name="T57" fmla="*/ 35 h 53"/>
                <a:gd name="T58" fmla="*/ 0 w 54"/>
                <a:gd name="T59" fmla="*/ 30 h 53"/>
                <a:gd name="T60" fmla="*/ 0 w 54"/>
                <a:gd name="T61" fmla="*/ 25 h 53"/>
                <a:gd name="T62" fmla="*/ 1 w 54"/>
                <a:gd name="T63" fmla="*/ 20 h 53"/>
                <a:gd name="T64" fmla="*/ 3 w 54"/>
                <a:gd name="T65" fmla="*/ 13 h 53"/>
                <a:gd name="T66" fmla="*/ 3 w 54"/>
                <a:gd name="T67" fmla="*/ 1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3" y="13"/>
                  </a:moveTo>
                  <a:lnTo>
                    <a:pt x="6" y="9"/>
                  </a:lnTo>
                  <a:lnTo>
                    <a:pt x="10" y="5"/>
                  </a:lnTo>
                  <a:lnTo>
                    <a:pt x="14" y="3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9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9" y="13"/>
                  </a:lnTo>
                  <a:lnTo>
                    <a:pt x="51" y="17"/>
                  </a:lnTo>
                  <a:lnTo>
                    <a:pt x="52" y="22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9" y="51"/>
                  </a:lnTo>
                  <a:lnTo>
                    <a:pt x="14" y="49"/>
                  </a:lnTo>
                  <a:lnTo>
                    <a:pt x="10" y="47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9" name="Group 42">
            <a:extLst>
              <a:ext uri="{FF2B5EF4-FFF2-40B4-BE49-F238E27FC236}">
                <a16:creationId xmlns:a16="http://schemas.microsoft.com/office/drawing/2014/main" id="{123700FD-31F0-3D47-8E0D-9E816081E653}"/>
              </a:ext>
            </a:extLst>
          </p:cNvPr>
          <p:cNvGrpSpPr>
            <a:grpSpLocks/>
          </p:cNvGrpSpPr>
          <p:nvPr/>
        </p:nvGrpSpPr>
        <p:grpSpPr bwMode="auto">
          <a:xfrm>
            <a:off x="5648325" y="4387850"/>
            <a:ext cx="477838" cy="204788"/>
            <a:chOff x="5550" y="3459"/>
            <a:chExt cx="331" cy="146"/>
          </a:xfrm>
        </p:grpSpPr>
        <p:sp>
          <p:nvSpPr>
            <p:cNvPr id="200" name="Line 43">
              <a:extLst>
                <a:ext uri="{FF2B5EF4-FFF2-40B4-BE49-F238E27FC236}">
                  <a16:creationId xmlns:a16="http://schemas.microsoft.com/office/drawing/2014/main" id="{79700032-6D2E-4040-90A1-166FDF3036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9F5689CD-AA42-A848-8982-0F07C98B86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45">
              <a:extLst>
                <a:ext uri="{FF2B5EF4-FFF2-40B4-BE49-F238E27FC236}">
                  <a16:creationId xmlns:a16="http://schemas.microsoft.com/office/drawing/2014/main" id="{E3275707-B238-D84F-9934-9799E68F16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3" name="Group 46">
            <a:extLst>
              <a:ext uri="{FF2B5EF4-FFF2-40B4-BE49-F238E27FC236}">
                <a16:creationId xmlns:a16="http://schemas.microsoft.com/office/drawing/2014/main" id="{5372C3DF-84B4-4642-A337-97F71701740D}"/>
              </a:ext>
            </a:extLst>
          </p:cNvPr>
          <p:cNvGrpSpPr>
            <a:grpSpLocks/>
          </p:cNvGrpSpPr>
          <p:nvPr/>
        </p:nvGrpSpPr>
        <p:grpSpPr bwMode="auto">
          <a:xfrm>
            <a:off x="4294188" y="3117850"/>
            <a:ext cx="227012" cy="673100"/>
            <a:chOff x="4611" y="2552"/>
            <a:chExt cx="158" cy="481"/>
          </a:xfrm>
        </p:grpSpPr>
        <p:sp>
          <p:nvSpPr>
            <p:cNvPr id="204" name="Line 47">
              <a:extLst>
                <a:ext uri="{FF2B5EF4-FFF2-40B4-BE49-F238E27FC236}">
                  <a16:creationId xmlns:a16="http://schemas.microsoft.com/office/drawing/2014/main" id="{B1E428A0-2915-E34A-91A7-6413DB7C01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45" y="2603"/>
              <a:ext cx="93" cy="3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2F65195C-FDF5-8F49-9D4A-06BF76315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11" y="2552"/>
              <a:ext cx="53" cy="53"/>
            </a:xfrm>
            <a:custGeom>
              <a:avLst/>
              <a:gdLst>
                <a:gd name="T0" fmla="*/ 22 w 53"/>
                <a:gd name="T1" fmla="*/ 0 h 53"/>
                <a:gd name="T2" fmla="*/ 26 w 53"/>
                <a:gd name="T3" fmla="*/ 0 h 53"/>
                <a:gd name="T4" fmla="*/ 32 w 53"/>
                <a:gd name="T5" fmla="*/ 0 h 53"/>
                <a:gd name="T6" fmla="*/ 37 w 53"/>
                <a:gd name="T7" fmla="*/ 3 h 53"/>
                <a:gd name="T8" fmla="*/ 41 w 53"/>
                <a:gd name="T9" fmla="*/ 4 h 53"/>
                <a:gd name="T10" fmla="*/ 44 w 53"/>
                <a:gd name="T11" fmla="*/ 8 h 53"/>
                <a:gd name="T12" fmla="*/ 48 w 53"/>
                <a:gd name="T13" fmla="*/ 11 h 53"/>
                <a:gd name="T14" fmla="*/ 50 w 53"/>
                <a:gd name="T15" fmla="*/ 16 h 53"/>
                <a:gd name="T16" fmla="*/ 52 w 53"/>
                <a:gd name="T17" fmla="*/ 20 h 53"/>
                <a:gd name="T18" fmla="*/ 52 w 53"/>
                <a:gd name="T19" fmla="*/ 25 h 53"/>
                <a:gd name="T20" fmla="*/ 52 w 53"/>
                <a:gd name="T21" fmla="*/ 30 h 53"/>
                <a:gd name="T22" fmla="*/ 51 w 53"/>
                <a:gd name="T23" fmla="*/ 35 h 53"/>
                <a:gd name="T24" fmla="*/ 50 w 53"/>
                <a:gd name="T25" fmla="*/ 39 h 53"/>
                <a:gd name="T26" fmla="*/ 47 w 53"/>
                <a:gd name="T27" fmla="*/ 43 h 53"/>
                <a:gd name="T28" fmla="*/ 43 w 53"/>
                <a:gd name="T29" fmla="*/ 47 h 53"/>
                <a:gd name="T30" fmla="*/ 39 w 53"/>
                <a:gd name="T31" fmla="*/ 50 h 53"/>
                <a:gd name="T32" fmla="*/ 34 w 53"/>
                <a:gd name="T33" fmla="*/ 51 h 53"/>
                <a:gd name="T34" fmla="*/ 27 w 53"/>
                <a:gd name="T35" fmla="*/ 52 h 53"/>
                <a:gd name="T36" fmla="*/ 22 w 53"/>
                <a:gd name="T37" fmla="*/ 52 h 53"/>
                <a:gd name="T38" fmla="*/ 17 w 53"/>
                <a:gd name="T39" fmla="*/ 51 h 53"/>
                <a:gd name="T40" fmla="*/ 12 w 53"/>
                <a:gd name="T41" fmla="*/ 48 h 53"/>
                <a:gd name="T42" fmla="*/ 8 w 53"/>
                <a:gd name="T43" fmla="*/ 45 h 53"/>
                <a:gd name="T44" fmla="*/ 5 w 53"/>
                <a:gd name="T45" fmla="*/ 41 h 53"/>
                <a:gd name="T46" fmla="*/ 3 w 53"/>
                <a:gd name="T47" fmla="*/ 37 h 53"/>
                <a:gd name="T48" fmla="*/ 2 w 53"/>
                <a:gd name="T49" fmla="*/ 32 h 53"/>
                <a:gd name="T50" fmla="*/ 0 w 53"/>
                <a:gd name="T51" fmla="*/ 27 h 53"/>
                <a:gd name="T52" fmla="*/ 1 w 53"/>
                <a:gd name="T53" fmla="*/ 23 h 53"/>
                <a:gd name="T54" fmla="*/ 2 w 53"/>
                <a:gd name="T55" fmla="*/ 18 h 53"/>
                <a:gd name="T56" fmla="*/ 4 w 53"/>
                <a:gd name="T57" fmla="*/ 13 h 53"/>
                <a:gd name="T58" fmla="*/ 7 w 53"/>
                <a:gd name="T59" fmla="*/ 10 h 53"/>
                <a:gd name="T60" fmla="*/ 10 w 53"/>
                <a:gd name="T61" fmla="*/ 6 h 53"/>
                <a:gd name="T62" fmla="*/ 15 w 53"/>
                <a:gd name="T63" fmla="*/ 3 h 53"/>
                <a:gd name="T64" fmla="*/ 22 w 53"/>
                <a:gd name="T65" fmla="*/ 0 h 53"/>
                <a:gd name="T66" fmla="*/ 22 w 53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22" y="0"/>
                  </a:moveTo>
                  <a:lnTo>
                    <a:pt x="26" y="0"/>
                  </a:lnTo>
                  <a:lnTo>
                    <a:pt x="32" y="0"/>
                  </a:lnTo>
                  <a:lnTo>
                    <a:pt x="37" y="3"/>
                  </a:lnTo>
                  <a:lnTo>
                    <a:pt x="41" y="4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2" y="20"/>
                  </a:lnTo>
                  <a:lnTo>
                    <a:pt x="52" y="25"/>
                  </a:lnTo>
                  <a:lnTo>
                    <a:pt x="52" y="30"/>
                  </a:lnTo>
                  <a:lnTo>
                    <a:pt x="51" y="35"/>
                  </a:lnTo>
                  <a:lnTo>
                    <a:pt x="50" y="39"/>
                  </a:lnTo>
                  <a:lnTo>
                    <a:pt x="47" y="43"/>
                  </a:lnTo>
                  <a:lnTo>
                    <a:pt x="43" y="47"/>
                  </a:lnTo>
                  <a:lnTo>
                    <a:pt x="39" y="50"/>
                  </a:lnTo>
                  <a:lnTo>
                    <a:pt x="34" y="51"/>
                  </a:lnTo>
                  <a:lnTo>
                    <a:pt x="27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2"/>
                  </a:lnTo>
                  <a:lnTo>
                    <a:pt x="0" y="27"/>
                  </a:lnTo>
                  <a:lnTo>
                    <a:pt x="1" y="23"/>
                  </a:lnTo>
                  <a:lnTo>
                    <a:pt x="2" y="18"/>
                  </a:lnTo>
                  <a:lnTo>
                    <a:pt x="4" y="13"/>
                  </a:lnTo>
                  <a:lnTo>
                    <a:pt x="7" y="10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22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49">
              <a:extLst>
                <a:ext uri="{FF2B5EF4-FFF2-40B4-BE49-F238E27FC236}">
                  <a16:creationId xmlns:a16="http://schemas.microsoft.com/office/drawing/2014/main" id="{2B690A1B-B6F7-CB43-B0CB-F1C80DFBE9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7" y="2979"/>
              <a:ext cx="52" cy="54"/>
            </a:xfrm>
            <a:custGeom>
              <a:avLst/>
              <a:gdLst>
                <a:gd name="T0" fmla="*/ 20 w 52"/>
                <a:gd name="T1" fmla="*/ 1 h 54"/>
                <a:gd name="T2" fmla="*/ 25 w 52"/>
                <a:gd name="T3" fmla="*/ 0 h 54"/>
                <a:gd name="T4" fmla="*/ 31 w 52"/>
                <a:gd name="T5" fmla="*/ 1 h 54"/>
                <a:gd name="T6" fmla="*/ 36 w 52"/>
                <a:gd name="T7" fmla="*/ 3 h 54"/>
                <a:gd name="T8" fmla="*/ 41 w 52"/>
                <a:gd name="T9" fmla="*/ 4 h 54"/>
                <a:gd name="T10" fmla="*/ 44 w 52"/>
                <a:gd name="T11" fmla="*/ 9 h 54"/>
                <a:gd name="T12" fmla="*/ 47 w 52"/>
                <a:gd name="T13" fmla="*/ 12 h 54"/>
                <a:gd name="T14" fmla="*/ 49 w 52"/>
                <a:gd name="T15" fmla="*/ 16 h 54"/>
                <a:gd name="T16" fmla="*/ 51 w 52"/>
                <a:gd name="T17" fmla="*/ 20 h 54"/>
                <a:gd name="T18" fmla="*/ 51 w 52"/>
                <a:gd name="T19" fmla="*/ 26 h 54"/>
                <a:gd name="T20" fmla="*/ 51 w 52"/>
                <a:gd name="T21" fmla="*/ 30 h 54"/>
                <a:gd name="T22" fmla="*/ 50 w 52"/>
                <a:gd name="T23" fmla="*/ 35 h 54"/>
                <a:gd name="T24" fmla="*/ 49 w 52"/>
                <a:gd name="T25" fmla="*/ 39 h 54"/>
                <a:gd name="T26" fmla="*/ 46 w 52"/>
                <a:gd name="T27" fmla="*/ 44 h 54"/>
                <a:gd name="T28" fmla="*/ 43 w 52"/>
                <a:gd name="T29" fmla="*/ 47 h 54"/>
                <a:gd name="T30" fmla="*/ 38 w 52"/>
                <a:gd name="T31" fmla="*/ 50 h 54"/>
                <a:gd name="T32" fmla="*/ 33 w 52"/>
                <a:gd name="T33" fmla="*/ 52 h 54"/>
                <a:gd name="T34" fmla="*/ 27 w 52"/>
                <a:gd name="T35" fmla="*/ 53 h 54"/>
                <a:gd name="T36" fmla="*/ 21 w 52"/>
                <a:gd name="T37" fmla="*/ 53 h 54"/>
                <a:gd name="T38" fmla="*/ 16 w 52"/>
                <a:gd name="T39" fmla="*/ 52 h 54"/>
                <a:gd name="T40" fmla="*/ 12 w 52"/>
                <a:gd name="T41" fmla="*/ 48 h 54"/>
                <a:gd name="T42" fmla="*/ 7 w 52"/>
                <a:gd name="T43" fmla="*/ 46 h 54"/>
                <a:gd name="T44" fmla="*/ 4 w 52"/>
                <a:gd name="T45" fmla="*/ 42 h 54"/>
                <a:gd name="T46" fmla="*/ 2 w 52"/>
                <a:gd name="T47" fmla="*/ 38 h 54"/>
                <a:gd name="T48" fmla="*/ 1 w 52"/>
                <a:gd name="T49" fmla="*/ 33 h 54"/>
                <a:gd name="T50" fmla="*/ 0 w 52"/>
                <a:gd name="T51" fmla="*/ 28 h 54"/>
                <a:gd name="T52" fmla="*/ 0 w 52"/>
                <a:gd name="T53" fmla="*/ 23 h 54"/>
                <a:gd name="T54" fmla="*/ 1 w 52"/>
                <a:gd name="T55" fmla="*/ 18 h 54"/>
                <a:gd name="T56" fmla="*/ 3 w 52"/>
                <a:gd name="T57" fmla="*/ 14 h 54"/>
                <a:gd name="T58" fmla="*/ 5 w 52"/>
                <a:gd name="T59" fmla="*/ 11 h 54"/>
                <a:gd name="T60" fmla="*/ 9 w 52"/>
                <a:gd name="T61" fmla="*/ 6 h 54"/>
                <a:gd name="T62" fmla="*/ 14 w 52"/>
                <a:gd name="T63" fmla="*/ 3 h 54"/>
                <a:gd name="T64" fmla="*/ 20 w 52"/>
                <a:gd name="T65" fmla="*/ 1 h 54"/>
                <a:gd name="T66" fmla="*/ 20 w 52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4">
                  <a:moveTo>
                    <a:pt x="20" y="1"/>
                  </a:moveTo>
                  <a:lnTo>
                    <a:pt x="25" y="0"/>
                  </a:lnTo>
                  <a:lnTo>
                    <a:pt x="31" y="1"/>
                  </a:lnTo>
                  <a:lnTo>
                    <a:pt x="36" y="3"/>
                  </a:lnTo>
                  <a:lnTo>
                    <a:pt x="41" y="4"/>
                  </a:lnTo>
                  <a:lnTo>
                    <a:pt x="44" y="9"/>
                  </a:lnTo>
                  <a:lnTo>
                    <a:pt x="47" y="12"/>
                  </a:lnTo>
                  <a:lnTo>
                    <a:pt x="49" y="16"/>
                  </a:lnTo>
                  <a:lnTo>
                    <a:pt x="51" y="20"/>
                  </a:lnTo>
                  <a:lnTo>
                    <a:pt x="51" y="26"/>
                  </a:lnTo>
                  <a:lnTo>
                    <a:pt x="51" y="30"/>
                  </a:lnTo>
                  <a:lnTo>
                    <a:pt x="50" y="35"/>
                  </a:lnTo>
                  <a:lnTo>
                    <a:pt x="49" y="39"/>
                  </a:lnTo>
                  <a:lnTo>
                    <a:pt x="46" y="44"/>
                  </a:lnTo>
                  <a:lnTo>
                    <a:pt x="43" y="47"/>
                  </a:lnTo>
                  <a:lnTo>
                    <a:pt x="38" y="50"/>
                  </a:lnTo>
                  <a:lnTo>
                    <a:pt x="33" y="52"/>
                  </a:lnTo>
                  <a:lnTo>
                    <a:pt x="27" y="53"/>
                  </a:lnTo>
                  <a:lnTo>
                    <a:pt x="21" y="53"/>
                  </a:lnTo>
                  <a:lnTo>
                    <a:pt x="16" y="52"/>
                  </a:lnTo>
                  <a:lnTo>
                    <a:pt x="12" y="48"/>
                  </a:lnTo>
                  <a:lnTo>
                    <a:pt x="7" y="46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1" y="18"/>
                  </a:lnTo>
                  <a:lnTo>
                    <a:pt x="3" y="14"/>
                  </a:lnTo>
                  <a:lnTo>
                    <a:pt x="5" y="11"/>
                  </a:lnTo>
                  <a:lnTo>
                    <a:pt x="9" y="6"/>
                  </a:lnTo>
                  <a:lnTo>
                    <a:pt x="14" y="3"/>
                  </a:lnTo>
                  <a:lnTo>
                    <a:pt x="20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7" name="Group 50">
            <a:extLst>
              <a:ext uri="{FF2B5EF4-FFF2-40B4-BE49-F238E27FC236}">
                <a16:creationId xmlns:a16="http://schemas.microsoft.com/office/drawing/2014/main" id="{9939CB81-5741-A342-B5B3-08E469B876C8}"/>
              </a:ext>
            </a:extLst>
          </p:cNvPr>
          <p:cNvGrpSpPr>
            <a:grpSpLocks/>
          </p:cNvGrpSpPr>
          <p:nvPr/>
        </p:nvGrpSpPr>
        <p:grpSpPr bwMode="auto">
          <a:xfrm>
            <a:off x="3835400" y="2449513"/>
            <a:ext cx="377825" cy="80962"/>
            <a:chOff x="4293" y="2075"/>
            <a:chExt cx="262" cy="58"/>
          </a:xfrm>
        </p:grpSpPr>
        <p:sp>
          <p:nvSpPr>
            <p:cNvPr id="208" name="Line 51">
              <a:extLst>
                <a:ext uri="{FF2B5EF4-FFF2-40B4-BE49-F238E27FC236}">
                  <a16:creationId xmlns:a16="http://schemas.microsoft.com/office/drawing/2014/main" id="{6F1462DA-252C-CC4C-BF86-D95ABF3A690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102"/>
              <a:ext cx="156" cy="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F39429E6-BF51-5F47-8222-32B8C293E1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" y="2075"/>
              <a:ext cx="53" cy="53"/>
            </a:xfrm>
            <a:custGeom>
              <a:avLst/>
              <a:gdLst>
                <a:gd name="T0" fmla="*/ 52 w 53"/>
                <a:gd name="T1" fmla="*/ 25 h 53"/>
                <a:gd name="T2" fmla="*/ 51 w 53"/>
                <a:gd name="T3" fmla="*/ 32 h 53"/>
                <a:gd name="T4" fmla="*/ 49 w 53"/>
                <a:gd name="T5" fmla="*/ 38 h 53"/>
                <a:gd name="T6" fmla="*/ 47 w 53"/>
                <a:gd name="T7" fmla="*/ 42 h 53"/>
                <a:gd name="T8" fmla="*/ 44 w 53"/>
                <a:gd name="T9" fmla="*/ 45 h 53"/>
                <a:gd name="T10" fmla="*/ 39 w 53"/>
                <a:gd name="T11" fmla="*/ 49 h 53"/>
                <a:gd name="T12" fmla="*/ 35 w 53"/>
                <a:gd name="T13" fmla="*/ 50 h 53"/>
                <a:gd name="T14" fmla="*/ 30 w 53"/>
                <a:gd name="T15" fmla="*/ 52 h 53"/>
                <a:gd name="T16" fmla="*/ 26 w 53"/>
                <a:gd name="T17" fmla="*/ 52 h 53"/>
                <a:gd name="T18" fmla="*/ 21 w 53"/>
                <a:gd name="T19" fmla="*/ 52 h 53"/>
                <a:gd name="T20" fmla="*/ 16 w 53"/>
                <a:gd name="T21" fmla="*/ 50 h 53"/>
                <a:gd name="T22" fmla="*/ 12 w 53"/>
                <a:gd name="T23" fmla="*/ 49 h 53"/>
                <a:gd name="T24" fmla="*/ 8 w 53"/>
                <a:gd name="T25" fmla="*/ 45 h 53"/>
                <a:gd name="T26" fmla="*/ 4 w 53"/>
                <a:gd name="T27" fmla="*/ 42 h 53"/>
                <a:gd name="T28" fmla="*/ 2 w 53"/>
                <a:gd name="T29" fmla="*/ 38 h 53"/>
                <a:gd name="T30" fmla="*/ 0 w 53"/>
                <a:gd name="T31" fmla="*/ 33 h 53"/>
                <a:gd name="T32" fmla="*/ 0 w 53"/>
                <a:gd name="T33" fmla="*/ 26 h 53"/>
                <a:gd name="T34" fmla="*/ 0 w 53"/>
                <a:gd name="T35" fmla="*/ 21 h 53"/>
                <a:gd name="T36" fmla="*/ 1 w 53"/>
                <a:gd name="T37" fmla="*/ 15 h 53"/>
                <a:gd name="T38" fmla="*/ 4 w 53"/>
                <a:gd name="T39" fmla="*/ 11 h 53"/>
                <a:gd name="T40" fmla="*/ 7 w 53"/>
                <a:gd name="T41" fmla="*/ 7 h 53"/>
                <a:gd name="T42" fmla="*/ 11 w 53"/>
                <a:gd name="T43" fmla="*/ 5 h 53"/>
                <a:gd name="T44" fmla="*/ 15 w 53"/>
                <a:gd name="T45" fmla="*/ 2 h 53"/>
                <a:gd name="T46" fmla="*/ 20 w 53"/>
                <a:gd name="T47" fmla="*/ 1 h 53"/>
                <a:gd name="T48" fmla="*/ 25 w 53"/>
                <a:gd name="T49" fmla="*/ 0 h 53"/>
                <a:gd name="T50" fmla="*/ 29 w 53"/>
                <a:gd name="T51" fmla="*/ 1 h 53"/>
                <a:gd name="T52" fmla="*/ 34 w 53"/>
                <a:gd name="T53" fmla="*/ 2 h 53"/>
                <a:gd name="T54" fmla="*/ 38 w 53"/>
                <a:gd name="T55" fmla="*/ 5 h 53"/>
                <a:gd name="T56" fmla="*/ 43 w 53"/>
                <a:gd name="T57" fmla="*/ 7 h 53"/>
                <a:gd name="T58" fmla="*/ 46 w 53"/>
                <a:gd name="T59" fmla="*/ 11 h 53"/>
                <a:gd name="T60" fmla="*/ 49 w 53"/>
                <a:gd name="T61" fmla="*/ 15 h 53"/>
                <a:gd name="T62" fmla="*/ 50 w 53"/>
                <a:gd name="T63" fmla="*/ 20 h 53"/>
                <a:gd name="T64" fmla="*/ 52 w 53"/>
                <a:gd name="T65" fmla="*/ 25 h 53"/>
                <a:gd name="T66" fmla="*/ 52 w 53"/>
                <a:gd name="T67" fmla="*/ 25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5"/>
                  </a:moveTo>
                  <a:lnTo>
                    <a:pt x="51" y="32"/>
                  </a:lnTo>
                  <a:lnTo>
                    <a:pt x="49" y="38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39" y="49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2" y="49"/>
                  </a:lnTo>
                  <a:lnTo>
                    <a:pt x="8" y="45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2"/>
                  </a:lnTo>
                  <a:lnTo>
                    <a:pt x="38" y="5"/>
                  </a:lnTo>
                  <a:lnTo>
                    <a:pt x="43" y="7"/>
                  </a:lnTo>
                  <a:lnTo>
                    <a:pt x="46" y="11"/>
                  </a:lnTo>
                  <a:lnTo>
                    <a:pt x="49" y="15"/>
                  </a:lnTo>
                  <a:lnTo>
                    <a:pt x="50" y="20"/>
                  </a:lnTo>
                  <a:lnTo>
                    <a:pt x="52" y="2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53">
              <a:extLst>
                <a:ext uri="{FF2B5EF4-FFF2-40B4-BE49-F238E27FC236}">
                  <a16:creationId xmlns:a16="http://schemas.microsoft.com/office/drawing/2014/main" id="{4EB8F82E-6354-FD48-B977-A8A6E3489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81"/>
              <a:ext cx="54" cy="52"/>
            </a:xfrm>
            <a:custGeom>
              <a:avLst/>
              <a:gdLst>
                <a:gd name="T0" fmla="*/ 53 w 54"/>
                <a:gd name="T1" fmla="*/ 24 h 52"/>
                <a:gd name="T2" fmla="*/ 52 w 54"/>
                <a:gd name="T3" fmla="*/ 31 h 52"/>
                <a:gd name="T4" fmla="*/ 50 w 54"/>
                <a:gd name="T5" fmla="*/ 36 h 52"/>
                <a:gd name="T6" fmla="*/ 48 w 54"/>
                <a:gd name="T7" fmla="*/ 41 h 52"/>
                <a:gd name="T8" fmla="*/ 45 w 54"/>
                <a:gd name="T9" fmla="*/ 44 h 52"/>
                <a:gd name="T10" fmla="*/ 40 w 54"/>
                <a:gd name="T11" fmla="*/ 47 h 52"/>
                <a:gd name="T12" fmla="*/ 36 w 54"/>
                <a:gd name="T13" fmla="*/ 49 h 52"/>
                <a:gd name="T14" fmla="*/ 32 w 54"/>
                <a:gd name="T15" fmla="*/ 51 h 52"/>
                <a:gd name="T16" fmla="*/ 27 w 54"/>
                <a:gd name="T17" fmla="*/ 51 h 52"/>
                <a:gd name="T18" fmla="*/ 22 w 54"/>
                <a:gd name="T19" fmla="*/ 51 h 52"/>
                <a:gd name="T20" fmla="*/ 17 w 54"/>
                <a:gd name="T21" fmla="*/ 49 h 52"/>
                <a:gd name="T22" fmla="*/ 12 w 54"/>
                <a:gd name="T23" fmla="*/ 48 h 52"/>
                <a:gd name="T24" fmla="*/ 9 w 54"/>
                <a:gd name="T25" fmla="*/ 45 h 52"/>
                <a:gd name="T26" fmla="*/ 5 w 54"/>
                <a:gd name="T27" fmla="*/ 42 h 52"/>
                <a:gd name="T28" fmla="*/ 2 w 54"/>
                <a:gd name="T29" fmla="*/ 37 h 52"/>
                <a:gd name="T30" fmla="*/ 1 w 54"/>
                <a:gd name="T31" fmla="*/ 32 h 52"/>
                <a:gd name="T32" fmla="*/ 1 w 54"/>
                <a:gd name="T33" fmla="*/ 25 h 52"/>
                <a:gd name="T34" fmla="*/ 0 w 54"/>
                <a:gd name="T35" fmla="*/ 20 h 52"/>
                <a:gd name="T36" fmla="*/ 2 w 54"/>
                <a:gd name="T37" fmla="*/ 14 h 52"/>
                <a:gd name="T38" fmla="*/ 4 w 54"/>
                <a:gd name="T39" fmla="*/ 11 h 52"/>
                <a:gd name="T40" fmla="*/ 8 w 54"/>
                <a:gd name="T41" fmla="*/ 6 h 52"/>
                <a:gd name="T42" fmla="*/ 11 w 54"/>
                <a:gd name="T43" fmla="*/ 4 h 52"/>
                <a:gd name="T44" fmla="*/ 16 w 54"/>
                <a:gd name="T45" fmla="*/ 2 h 52"/>
                <a:gd name="T46" fmla="*/ 21 w 54"/>
                <a:gd name="T47" fmla="*/ 1 h 52"/>
                <a:gd name="T48" fmla="*/ 26 w 54"/>
                <a:gd name="T49" fmla="*/ 0 h 52"/>
                <a:gd name="T50" fmla="*/ 30 w 54"/>
                <a:gd name="T51" fmla="*/ 1 h 52"/>
                <a:gd name="T52" fmla="*/ 35 w 54"/>
                <a:gd name="T53" fmla="*/ 1 h 52"/>
                <a:gd name="T54" fmla="*/ 39 w 54"/>
                <a:gd name="T55" fmla="*/ 4 h 52"/>
                <a:gd name="T56" fmla="*/ 43 w 54"/>
                <a:gd name="T57" fmla="*/ 6 h 52"/>
                <a:gd name="T58" fmla="*/ 47 w 54"/>
                <a:gd name="T59" fmla="*/ 10 h 52"/>
                <a:gd name="T60" fmla="*/ 50 w 54"/>
                <a:gd name="T61" fmla="*/ 14 h 52"/>
                <a:gd name="T62" fmla="*/ 52 w 54"/>
                <a:gd name="T63" fmla="*/ 19 h 52"/>
                <a:gd name="T64" fmla="*/ 53 w 54"/>
                <a:gd name="T65" fmla="*/ 24 h 52"/>
                <a:gd name="T66" fmla="*/ 53 w 54"/>
                <a:gd name="T67" fmla="*/ 2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53" y="24"/>
                  </a:moveTo>
                  <a:lnTo>
                    <a:pt x="52" y="31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5" y="44"/>
                  </a:lnTo>
                  <a:lnTo>
                    <a:pt x="40" y="47"/>
                  </a:lnTo>
                  <a:lnTo>
                    <a:pt x="36" y="49"/>
                  </a:lnTo>
                  <a:lnTo>
                    <a:pt x="32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1" y="25"/>
                  </a:lnTo>
                  <a:lnTo>
                    <a:pt x="0" y="20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6"/>
                  </a:lnTo>
                  <a:lnTo>
                    <a:pt x="11" y="4"/>
                  </a:lnTo>
                  <a:lnTo>
                    <a:pt x="16" y="2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1" name="Group 54">
            <a:extLst>
              <a:ext uri="{FF2B5EF4-FFF2-40B4-BE49-F238E27FC236}">
                <a16:creationId xmlns:a16="http://schemas.microsoft.com/office/drawing/2014/main" id="{B90901C4-842E-264E-AD88-55C0A49E0390}"/>
              </a:ext>
            </a:extLst>
          </p:cNvPr>
          <p:cNvGrpSpPr>
            <a:grpSpLocks/>
          </p:cNvGrpSpPr>
          <p:nvPr/>
        </p:nvGrpSpPr>
        <p:grpSpPr bwMode="auto">
          <a:xfrm>
            <a:off x="4811713" y="4246563"/>
            <a:ext cx="317500" cy="746125"/>
            <a:chOff x="4970" y="3358"/>
            <a:chExt cx="220" cy="533"/>
          </a:xfrm>
        </p:grpSpPr>
        <p:sp>
          <p:nvSpPr>
            <p:cNvPr id="212" name="Line 55">
              <a:extLst>
                <a:ext uri="{FF2B5EF4-FFF2-40B4-BE49-F238E27FC236}">
                  <a16:creationId xmlns:a16="http://schemas.microsoft.com/office/drawing/2014/main" id="{24810FD6-2BB8-0542-8FEA-70A89AC206A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06" y="3408"/>
              <a:ext cx="149" cy="43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A77C822C-0923-A84D-B068-CABDBD3D81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7" y="335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0 w 53"/>
                <a:gd name="T11" fmla="*/ 20 h 53"/>
                <a:gd name="T12" fmla="*/ 52 w 53"/>
                <a:gd name="T13" fmla="*/ 24 h 53"/>
                <a:gd name="T14" fmla="*/ 51 w 53"/>
                <a:gd name="T15" fmla="*/ 29 h 53"/>
                <a:gd name="T16" fmla="*/ 50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2 w 53"/>
                <a:gd name="T23" fmla="*/ 46 h 53"/>
                <a:gd name="T24" fmla="*/ 39 w 53"/>
                <a:gd name="T25" fmla="*/ 49 h 53"/>
                <a:gd name="T26" fmla="*/ 33 w 53"/>
                <a:gd name="T27" fmla="*/ 51 h 53"/>
                <a:gd name="T28" fmla="*/ 29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4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9 h 53"/>
                <a:gd name="T54" fmla="*/ 9 w 53"/>
                <a:gd name="T55" fmla="*/ 6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0" y="20"/>
                  </a:lnTo>
                  <a:lnTo>
                    <a:pt x="52" y="24"/>
                  </a:lnTo>
                  <a:lnTo>
                    <a:pt x="51" y="29"/>
                  </a:lnTo>
                  <a:lnTo>
                    <a:pt x="50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2" y="46"/>
                  </a:lnTo>
                  <a:lnTo>
                    <a:pt x="39" y="49"/>
                  </a:lnTo>
                  <a:lnTo>
                    <a:pt x="33" y="51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9" y="6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57">
              <a:extLst>
                <a:ext uri="{FF2B5EF4-FFF2-40B4-BE49-F238E27FC236}">
                  <a16:creationId xmlns:a16="http://schemas.microsoft.com/office/drawing/2014/main" id="{74E64009-ACC1-2346-88A1-AFCD34596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0" y="3838"/>
              <a:ext cx="53" cy="53"/>
            </a:xfrm>
            <a:custGeom>
              <a:avLst/>
              <a:gdLst>
                <a:gd name="T0" fmla="*/ 35 w 53"/>
                <a:gd name="T1" fmla="*/ 1 h 53"/>
                <a:gd name="T2" fmla="*/ 40 w 53"/>
                <a:gd name="T3" fmla="*/ 4 h 53"/>
                <a:gd name="T4" fmla="*/ 44 w 53"/>
                <a:gd name="T5" fmla="*/ 7 h 53"/>
                <a:gd name="T6" fmla="*/ 47 w 53"/>
                <a:gd name="T7" fmla="*/ 11 h 53"/>
                <a:gd name="T8" fmla="*/ 50 w 53"/>
                <a:gd name="T9" fmla="*/ 15 h 53"/>
                <a:gd name="T10" fmla="*/ 51 w 53"/>
                <a:gd name="T11" fmla="*/ 20 h 53"/>
                <a:gd name="T12" fmla="*/ 52 w 53"/>
                <a:gd name="T13" fmla="*/ 24 h 53"/>
                <a:gd name="T14" fmla="*/ 51 w 53"/>
                <a:gd name="T15" fmla="*/ 30 h 53"/>
                <a:gd name="T16" fmla="*/ 51 w 53"/>
                <a:gd name="T17" fmla="*/ 34 h 53"/>
                <a:gd name="T18" fmla="*/ 48 w 53"/>
                <a:gd name="T19" fmla="*/ 39 h 53"/>
                <a:gd name="T20" fmla="*/ 46 w 53"/>
                <a:gd name="T21" fmla="*/ 43 h 53"/>
                <a:gd name="T22" fmla="*/ 41 w 53"/>
                <a:gd name="T23" fmla="*/ 46 h 53"/>
                <a:gd name="T24" fmla="*/ 38 w 53"/>
                <a:gd name="T25" fmla="*/ 49 h 53"/>
                <a:gd name="T26" fmla="*/ 33 w 53"/>
                <a:gd name="T27" fmla="*/ 51 h 53"/>
                <a:gd name="T28" fmla="*/ 28 w 53"/>
                <a:gd name="T29" fmla="*/ 52 h 53"/>
                <a:gd name="T30" fmla="*/ 23 w 53"/>
                <a:gd name="T31" fmla="*/ 52 h 53"/>
                <a:gd name="T32" fmla="*/ 18 w 53"/>
                <a:gd name="T33" fmla="*/ 50 h 53"/>
                <a:gd name="T34" fmla="*/ 12 w 53"/>
                <a:gd name="T35" fmla="*/ 48 h 53"/>
                <a:gd name="T36" fmla="*/ 8 w 53"/>
                <a:gd name="T37" fmla="*/ 45 h 53"/>
                <a:gd name="T38" fmla="*/ 4 w 53"/>
                <a:gd name="T39" fmla="*/ 41 h 53"/>
                <a:gd name="T40" fmla="*/ 2 w 53"/>
                <a:gd name="T41" fmla="*/ 36 h 53"/>
                <a:gd name="T42" fmla="*/ 0 w 53"/>
                <a:gd name="T43" fmla="*/ 32 h 53"/>
                <a:gd name="T44" fmla="*/ 0 w 53"/>
                <a:gd name="T45" fmla="*/ 27 h 53"/>
                <a:gd name="T46" fmla="*/ 0 w 53"/>
                <a:gd name="T47" fmla="*/ 22 h 53"/>
                <a:gd name="T48" fmla="*/ 2 w 53"/>
                <a:gd name="T49" fmla="*/ 17 h 53"/>
                <a:gd name="T50" fmla="*/ 3 w 53"/>
                <a:gd name="T51" fmla="*/ 13 h 53"/>
                <a:gd name="T52" fmla="*/ 6 w 53"/>
                <a:gd name="T53" fmla="*/ 8 h 53"/>
                <a:gd name="T54" fmla="*/ 9 w 53"/>
                <a:gd name="T55" fmla="*/ 5 h 53"/>
                <a:gd name="T56" fmla="*/ 14 w 53"/>
                <a:gd name="T57" fmla="*/ 2 h 53"/>
                <a:gd name="T58" fmla="*/ 18 w 53"/>
                <a:gd name="T59" fmla="*/ 1 h 53"/>
                <a:gd name="T60" fmla="*/ 23 w 53"/>
                <a:gd name="T61" fmla="*/ 0 h 53"/>
                <a:gd name="T62" fmla="*/ 29 w 53"/>
                <a:gd name="T63" fmla="*/ 0 h 53"/>
                <a:gd name="T64" fmla="*/ 35 w 53"/>
                <a:gd name="T65" fmla="*/ 1 h 53"/>
                <a:gd name="T66" fmla="*/ 35 w 53"/>
                <a:gd name="T67" fmla="*/ 1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35" y="1"/>
                  </a:moveTo>
                  <a:lnTo>
                    <a:pt x="40" y="4"/>
                  </a:lnTo>
                  <a:lnTo>
                    <a:pt x="44" y="7"/>
                  </a:lnTo>
                  <a:lnTo>
                    <a:pt x="47" y="11"/>
                  </a:lnTo>
                  <a:lnTo>
                    <a:pt x="50" y="15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1" y="30"/>
                  </a:lnTo>
                  <a:lnTo>
                    <a:pt x="51" y="34"/>
                  </a:lnTo>
                  <a:lnTo>
                    <a:pt x="48" y="39"/>
                  </a:lnTo>
                  <a:lnTo>
                    <a:pt x="46" y="43"/>
                  </a:lnTo>
                  <a:lnTo>
                    <a:pt x="41" y="46"/>
                  </a:lnTo>
                  <a:lnTo>
                    <a:pt x="38" y="49"/>
                  </a:lnTo>
                  <a:lnTo>
                    <a:pt x="33" y="51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5"/>
                  </a:lnTo>
                  <a:lnTo>
                    <a:pt x="14" y="2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5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5" name="Group 58">
            <a:extLst>
              <a:ext uri="{FF2B5EF4-FFF2-40B4-BE49-F238E27FC236}">
                <a16:creationId xmlns:a16="http://schemas.microsoft.com/office/drawing/2014/main" id="{FB885298-0122-FE45-893A-6A8FB53BBB62}"/>
              </a:ext>
            </a:extLst>
          </p:cNvPr>
          <p:cNvGrpSpPr>
            <a:grpSpLocks/>
          </p:cNvGrpSpPr>
          <p:nvPr/>
        </p:nvGrpSpPr>
        <p:grpSpPr bwMode="auto">
          <a:xfrm>
            <a:off x="3763963" y="2482850"/>
            <a:ext cx="471487" cy="889000"/>
            <a:chOff x="4244" y="2099"/>
            <a:chExt cx="326" cy="635"/>
          </a:xfrm>
        </p:grpSpPr>
        <p:sp>
          <p:nvSpPr>
            <p:cNvPr id="216" name="Line 59">
              <a:extLst>
                <a:ext uri="{FF2B5EF4-FFF2-40B4-BE49-F238E27FC236}">
                  <a16:creationId xmlns:a16="http://schemas.microsoft.com/office/drawing/2014/main" id="{2A232F58-BB4F-BA4B-9F02-AF31D51385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82" y="2148"/>
              <a:ext cx="250" cy="534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Freeform 60">
              <a:extLst>
                <a:ext uri="{FF2B5EF4-FFF2-40B4-BE49-F238E27FC236}">
                  <a16:creationId xmlns:a16="http://schemas.microsoft.com/office/drawing/2014/main" id="{101322FD-8D90-A34C-851E-15E9021AE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" y="2681"/>
              <a:ext cx="53" cy="53"/>
            </a:xfrm>
            <a:custGeom>
              <a:avLst/>
              <a:gdLst>
                <a:gd name="T0" fmla="*/ 16 w 53"/>
                <a:gd name="T1" fmla="*/ 49 h 53"/>
                <a:gd name="T2" fmla="*/ 11 w 53"/>
                <a:gd name="T3" fmla="*/ 46 h 53"/>
                <a:gd name="T4" fmla="*/ 6 w 53"/>
                <a:gd name="T5" fmla="*/ 43 h 53"/>
                <a:gd name="T6" fmla="*/ 3 w 53"/>
                <a:gd name="T7" fmla="*/ 39 h 53"/>
                <a:gd name="T8" fmla="*/ 1 w 53"/>
                <a:gd name="T9" fmla="*/ 34 h 53"/>
                <a:gd name="T10" fmla="*/ 0 w 53"/>
                <a:gd name="T11" fmla="*/ 29 h 53"/>
                <a:gd name="T12" fmla="*/ 0 w 53"/>
                <a:gd name="T13" fmla="*/ 24 h 53"/>
                <a:gd name="T14" fmla="*/ 1 w 53"/>
                <a:gd name="T15" fmla="*/ 20 h 53"/>
                <a:gd name="T16" fmla="*/ 3 w 53"/>
                <a:gd name="T17" fmla="*/ 15 h 53"/>
                <a:gd name="T18" fmla="*/ 5 w 53"/>
                <a:gd name="T19" fmla="*/ 12 h 53"/>
                <a:gd name="T20" fmla="*/ 8 w 53"/>
                <a:gd name="T21" fmla="*/ 8 h 53"/>
                <a:gd name="T22" fmla="*/ 12 w 53"/>
                <a:gd name="T23" fmla="*/ 5 h 53"/>
                <a:gd name="T24" fmla="*/ 17 w 53"/>
                <a:gd name="T25" fmla="*/ 1 h 53"/>
                <a:gd name="T26" fmla="*/ 21 w 53"/>
                <a:gd name="T27" fmla="*/ 1 h 53"/>
                <a:gd name="T28" fmla="*/ 27 w 53"/>
                <a:gd name="T29" fmla="*/ 0 h 53"/>
                <a:gd name="T30" fmla="*/ 32 w 53"/>
                <a:gd name="T31" fmla="*/ 1 h 53"/>
                <a:gd name="T32" fmla="*/ 38 w 53"/>
                <a:gd name="T33" fmla="*/ 2 h 53"/>
                <a:gd name="T34" fmla="*/ 43 w 53"/>
                <a:gd name="T35" fmla="*/ 6 h 53"/>
                <a:gd name="T36" fmla="*/ 47 w 53"/>
                <a:gd name="T37" fmla="*/ 9 h 53"/>
                <a:gd name="T38" fmla="*/ 49 w 53"/>
                <a:gd name="T39" fmla="*/ 14 h 53"/>
                <a:gd name="T40" fmla="*/ 52 w 53"/>
                <a:gd name="T41" fmla="*/ 18 h 53"/>
                <a:gd name="T42" fmla="*/ 52 w 53"/>
                <a:gd name="T43" fmla="*/ 23 h 53"/>
                <a:gd name="T44" fmla="*/ 52 w 53"/>
                <a:gd name="T45" fmla="*/ 28 h 53"/>
                <a:gd name="T46" fmla="*/ 51 w 53"/>
                <a:gd name="T47" fmla="*/ 33 h 53"/>
                <a:gd name="T48" fmla="*/ 50 w 53"/>
                <a:gd name="T49" fmla="*/ 37 h 53"/>
                <a:gd name="T50" fmla="*/ 47 w 53"/>
                <a:gd name="T51" fmla="*/ 42 h 53"/>
                <a:gd name="T52" fmla="*/ 44 w 53"/>
                <a:gd name="T53" fmla="*/ 45 h 53"/>
                <a:gd name="T54" fmla="*/ 40 w 53"/>
                <a:gd name="T55" fmla="*/ 49 h 53"/>
                <a:gd name="T56" fmla="*/ 37 w 53"/>
                <a:gd name="T57" fmla="*/ 51 h 53"/>
                <a:gd name="T58" fmla="*/ 31 w 53"/>
                <a:gd name="T59" fmla="*/ 52 h 53"/>
                <a:gd name="T60" fmla="*/ 27 w 53"/>
                <a:gd name="T61" fmla="*/ 52 h 53"/>
                <a:gd name="T62" fmla="*/ 21 w 53"/>
                <a:gd name="T63" fmla="*/ 52 h 53"/>
                <a:gd name="T64" fmla="*/ 16 w 53"/>
                <a:gd name="T65" fmla="*/ 49 h 53"/>
                <a:gd name="T66" fmla="*/ 16 w 53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6" y="49"/>
                  </a:moveTo>
                  <a:lnTo>
                    <a:pt x="11" y="46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5"/>
                  </a:lnTo>
                  <a:lnTo>
                    <a:pt x="40" y="49"/>
                  </a:lnTo>
                  <a:lnTo>
                    <a:pt x="37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61">
              <a:extLst>
                <a:ext uri="{FF2B5EF4-FFF2-40B4-BE49-F238E27FC236}">
                  <a16:creationId xmlns:a16="http://schemas.microsoft.com/office/drawing/2014/main" id="{4C4C9808-1F7A-9646-BAC2-9D5922F6F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6" y="2099"/>
              <a:ext cx="54" cy="53"/>
            </a:xfrm>
            <a:custGeom>
              <a:avLst/>
              <a:gdLst>
                <a:gd name="T0" fmla="*/ 16 w 54"/>
                <a:gd name="T1" fmla="*/ 49 h 53"/>
                <a:gd name="T2" fmla="*/ 11 w 54"/>
                <a:gd name="T3" fmla="*/ 47 h 53"/>
                <a:gd name="T4" fmla="*/ 6 w 54"/>
                <a:gd name="T5" fmla="*/ 43 h 53"/>
                <a:gd name="T6" fmla="*/ 3 w 54"/>
                <a:gd name="T7" fmla="*/ 39 h 53"/>
                <a:gd name="T8" fmla="*/ 2 w 54"/>
                <a:gd name="T9" fmla="*/ 34 h 53"/>
                <a:gd name="T10" fmla="*/ 0 w 54"/>
                <a:gd name="T11" fmla="*/ 29 h 53"/>
                <a:gd name="T12" fmla="*/ 0 w 54"/>
                <a:gd name="T13" fmla="*/ 25 h 53"/>
                <a:gd name="T14" fmla="*/ 1 w 54"/>
                <a:gd name="T15" fmla="*/ 20 h 53"/>
                <a:gd name="T16" fmla="*/ 3 w 54"/>
                <a:gd name="T17" fmla="*/ 15 h 53"/>
                <a:gd name="T18" fmla="*/ 5 w 54"/>
                <a:gd name="T19" fmla="*/ 12 h 53"/>
                <a:gd name="T20" fmla="*/ 8 w 54"/>
                <a:gd name="T21" fmla="*/ 7 h 53"/>
                <a:gd name="T22" fmla="*/ 12 w 54"/>
                <a:gd name="T23" fmla="*/ 4 h 53"/>
                <a:gd name="T24" fmla="*/ 17 w 54"/>
                <a:gd name="T25" fmla="*/ 1 h 53"/>
                <a:gd name="T26" fmla="*/ 22 w 54"/>
                <a:gd name="T27" fmla="*/ 1 h 53"/>
                <a:gd name="T28" fmla="*/ 27 w 54"/>
                <a:gd name="T29" fmla="*/ 0 h 53"/>
                <a:gd name="T30" fmla="*/ 32 w 54"/>
                <a:gd name="T31" fmla="*/ 1 h 53"/>
                <a:gd name="T32" fmla="*/ 38 w 54"/>
                <a:gd name="T33" fmla="*/ 2 h 53"/>
                <a:gd name="T34" fmla="*/ 43 w 54"/>
                <a:gd name="T35" fmla="*/ 6 h 53"/>
                <a:gd name="T36" fmla="*/ 47 w 54"/>
                <a:gd name="T37" fmla="*/ 9 h 53"/>
                <a:gd name="T38" fmla="*/ 49 w 54"/>
                <a:gd name="T39" fmla="*/ 14 h 53"/>
                <a:gd name="T40" fmla="*/ 52 w 54"/>
                <a:gd name="T41" fmla="*/ 18 h 53"/>
                <a:gd name="T42" fmla="*/ 53 w 54"/>
                <a:gd name="T43" fmla="*/ 23 h 53"/>
                <a:gd name="T44" fmla="*/ 53 w 54"/>
                <a:gd name="T45" fmla="*/ 28 h 53"/>
                <a:gd name="T46" fmla="*/ 51 w 54"/>
                <a:gd name="T47" fmla="*/ 32 h 53"/>
                <a:gd name="T48" fmla="*/ 50 w 54"/>
                <a:gd name="T49" fmla="*/ 37 h 53"/>
                <a:gd name="T50" fmla="*/ 47 w 54"/>
                <a:gd name="T51" fmla="*/ 42 h 53"/>
                <a:gd name="T52" fmla="*/ 44 w 54"/>
                <a:gd name="T53" fmla="*/ 46 h 53"/>
                <a:gd name="T54" fmla="*/ 40 w 54"/>
                <a:gd name="T55" fmla="*/ 49 h 53"/>
                <a:gd name="T56" fmla="*/ 36 w 54"/>
                <a:gd name="T57" fmla="*/ 51 h 53"/>
                <a:gd name="T58" fmla="*/ 31 w 54"/>
                <a:gd name="T59" fmla="*/ 52 h 53"/>
                <a:gd name="T60" fmla="*/ 27 w 54"/>
                <a:gd name="T61" fmla="*/ 52 h 53"/>
                <a:gd name="T62" fmla="*/ 21 w 54"/>
                <a:gd name="T63" fmla="*/ 52 h 53"/>
                <a:gd name="T64" fmla="*/ 16 w 54"/>
                <a:gd name="T65" fmla="*/ 49 h 53"/>
                <a:gd name="T66" fmla="*/ 16 w 54"/>
                <a:gd name="T67" fmla="*/ 4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6" y="49"/>
                  </a:moveTo>
                  <a:lnTo>
                    <a:pt x="11" y="47"/>
                  </a:lnTo>
                  <a:lnTo>
                    <a:pt x="6" y="43"/>
                  </a:lnTo>
                  <a:lnTo>
                    <a:pt x="3" y="39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5"/>
                  </a:lnTo>
                  <a:lnTo>
                    <a:pt x="1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8" y="2"/>
                  </a:lnTo>
                  <a:lnTo>
                    <a:pt x="43" y="6"/>
                  </a:lnTo>
                  <a:lnTo>
                    <a:pt x="47" y="9"/>
                  </a:lnTo>
                  <a:lnTo>
                    <a:pt x="49" y="14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8"/>
                  </a:lnTo>
                  <a:lnTo>
                    <a:pt x="51" y="32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1" y="52"/>
                  </a:lnTo>
                  <a:lnTo>
                    <a:pt x="16" y="4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9" name="Text Box 62">
            <a:extLst>
              <a:ext uri="{FF2B5EF4-FFF2-40B4-BE49-F238E27FC236}">
                <a16:creationId xmlns:a16="http://schemas.microsoft.com/office/drawing/2014/main" id="{D21CAFB0-D8BA-9B47-ACB1-931FE5A0B8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271713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0" name="Text Box 63">
            <a:extLst>
              <a:ext uri="{FF2B5EF4-FFF2-40B4-BE49-F238E27FC236}">
                <a16:creationId xmlns:a16="http://schemas.microsoft.com/office/drawing/2014/main" id="{F6CB99D8-F945-5849-82CE-9EAAA39516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0" y="3352800"/>
            <a:ext cx="217488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1" name="Text Box 64">
            <a:extLst>
              <a:ext uri="{FF2B5EF4-FFF2-40B4-BE49-F238E27FC236}">
                <a16:creationId xmlns:a16="http://schemas.microsoft.com/office/drawing/2014/main" id="{545828D9-3AE9-FC46-A895-27551EA298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4870450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-3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2" name="Text Box 65">
            <a:extLst>
              <a:ext uri="{FF2B5EF4-FFF2-40B4-BE49-F238E27FC236}">
                <a16:creationId xmlns:a16="http://schemas.microsoft.com/office/drawing/2014/main" id="{DD894E49-AA7E-FA47-9142-B45DFC026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8800" y="4165600"/>
            <a:ext cx="215900" cy="27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3" name="Text Box 66">
            <a:extLst>
              <a:ext uri="{FF2B5EF4-FFF2-40B4-BE49-F238E27FC236}">
                <a16:creationId xmlns:a16="http://schemas.microsoft.com/office/drawing/2014/main" id="{D287B15A-1052-A84B-BB8A-213E9C9CD9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2200" y="23653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4" name="Text Box 67">
            <a:extLst>
              <a:ext uri="{FF2B5EF4-FFF2-40B4-BE49-F238E27FC236}">
                <a16:creationId xmlns:a16="http://schemas.microsoft.com/office/drawing/2014/main" id="{98C94DCA-2473-604F-A0D9-B49A0113DB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7275" y="3171825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5" name="Text Box 68">
            <a:extLst>
              <a:ext uri="{FF2B5EF4-FFF2-40B4-BE49-F238E27FC236}">
                <a16:creationId xmlns:a16="http://schemas.microsoft.com/office/drawing/2014/main" id="{318D1362-70D0-BE47-A19B-6D189E1C07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8313" y="3643313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6" name="Text Box 69">
            <a:extLst>
              <a:ext uri="{FF2B5EF4-FFF2-40B4-BE49-F238E27FC236}">
                <a16:creationId xmlns:a16="http://schemas.microsoft.com/office/drawing/2014/main" id="{2BCA378F-C1CE-E640-AD79-8B4E32D1F2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9563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7" name="Text Box 70">
            <a:extLst>
              <a:ext uri="{FF2B5EF4-FFF2-40B4-BE49-F238E27FC236}">
                <a16:creationId xmlns:a16="http://schemas.microsoft.com/office/drawing/2014/main" id="{E173E292-12E0-ED43-9BA7-F2359310B6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1000" y="5091113"/>
            <a:ext cx="217488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8" name="Text Box 71">
            <a:extLst>
              <a:ext uri="{FF2B5EF4-FFF2-40B4-BE49-F238E27FC236}">
                <a16:creationId xmlns:a16="http://schemas.microsoft.com/office/drawing/2014/main" id="{F0083A33-B958-C548-A432-16BE6CC1DA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7850" y="2973388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29" name="Text Box 72">
            <a:extLst>
              <a:ext uri="{FF2B5EF4-FFF2-40B4-BE49-F238E27FC236}">
                <a16:creationId xmlns:a16="http://schemas.microsoft.com/office/drawing/2014/main" id="{1F96E2AE-51D6-2C47-AB24-51EC401750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528002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230" name="Group 73">
            <a:extLst>
              <a:ext uri="{FF2B5EF4-FFF2-40B4-BE49-F238E27FC236}">
                <a16:creationId xmlns:a16="http://schemas.microsoft.com/office/drawing/2014/main" id="{51AB9B0E-4C10-514D-8525-76DC43A76FB1}"/>
              </a:ext>
            </a:extLst>
          </p:cNvPr>
          <p:cNvGrpSpPr>
            <a:grpSpLocks/>
          </p:cNvGrpSpPr>
          <p:nvPr/>
        </p:nvGrpSpPr>
        <p:grpSpPr bwMode="auto">
          <a:xfrm>
            <a:off x="6378575" y="4567238"/>
            <a:ext cx="223838" cy="530225"/>
            <a:chOff x="6056" y="3587"/>
            <a:chExt cx="155" cy="378"/>
          </a:xfrm>
        </p:grpSpPr>
        <p:sp>
          <p:nvSpPr>
            <p:cNvPr id="231" name="Line 74">
              <a:extLst>
                <a:ext uri="{FF2B5EF4-FFF2-40B4-BE49-F238E27FC236}">
                  <a16:creationId xmlns:a16="http://schemas.microsoft.com/office/drawing/2014/main" id="{ACCFDA2B-5FBE-194F-B7B1-815D484A87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2" name="Freeform 75">
              <a:extLst>
                <a:ext uri="{FF2B5EF4-FFF2-40B4-BE49-F238E27FC236}">
                  <a16:creationId xmlns:a16="http://schemas.microsoft.com/office/drawing/2014/main" id="{4A36F757-447A-2149-93E0-8E1D7F3A9F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3" name="Freeform 76">
              <a:extLst>
                <a:ext uri="{FF2B5EF4-FFF2-40B4-BE49-F238E27FC236}">
                  <a16:creationId xmlns:a16="http://schemas.microsoft.com/office/drawing/2014/main" id="{5FA8A171-AE9F-244C-9E8C-2F44A41268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4" name="Text Box 77">
            <a:extLst>
              <a:ext uri="{FF2B5EF4-FFF2-40B4-BE49-F238E27FC236}">
                <a16:creationId xmlns:a16="http://schemas.microsoft.com/office/drawing/2014/main" id="{7C88014F-85E6-794B-8515-B9FDB890D2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5" name="Text Box 78">
            <a:extLst>
              <a:ext uri="{FF2B5EF4-FFF2-40B4-BE49-F238E27FC236}">
                <a16:creationId xmlns:a16="http://schemas.microsoft.com/office/drawing/2014/main" id="{940009D7-2B46-0F4B-8353-D43BA9571D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5138" y="2349500"/>
            <a:ext cx="215900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236" name="Text Box 79">
            <a:extLst>
              <a:ext uri="{FF2B5EF4-FFF2-40B4-BE49-F238E27FC236}">
                <a16:creationId xmlns:a16="http://schemas.microsoft.com/office/drawing/2014/main" id="{86732214-E4AA-2C48-9AC7-9E1E12D55C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2188" y="4114800"/>
            <a:ext cx="311150" cy="52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zh-TW" altLang="en-US" sz="1600">
                <a:solidFill>
                  <a:srgbClr val="000000"/>
                </a:solidFill>
                <a:ea typeface="新細明體" panose="02020500000000000000" pitchFamily="18" charset="-120"/>
              </a:rPr>
              <a:t> </a:t>
            </a: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4A9340C3-04FE-EFC7-1186-4AA374A4E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1802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E166B-8B44-AA45-AA37-22BDC70C7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</a:t>
            </a: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10A42209-EA8A-F146-904D-B49DE124BD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1446213"/>
            <a:ext cx="6326188" cy="445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95" tIns="44941" rIns="89883" bIns="67945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Gain 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</a:rPr>
              <a:t>g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</a:rPr>
              <a:t>c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) for cell 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</a:rPr>
              <a:t>c</a:t>
            </a: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endParaRPr lang="en-US" altLang="zh-CN" sz="2000" i="1" dirty="0">
              <a:solidFill>
                <a:srgbClr val="CC0000"/>
              </a:solidFill>
              <a:ea typeface="SimSun" panose="02010600030101010101" pitchFamily="2" charset="-122"/>
            </a:endParaRP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c</a:t>
            </a:r>
            <a:r>
              <a:rPr lang="en-US" altLang="zh-CN" sz="2000" dirty="0">
                <a:ea typeface="SimSun" panose="02010600030101010101" pitchFamily="2" charset="-122"/>
              </a:rPr>
              <a:t>)  =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FS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) –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TE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)</a:t>
            </a:r>
            <a:r>
              <a:rPr lang="en-US" altLang="zh-CN" sz="2000" dirty="0">
                <a:ea typeface="SimSun" panose="02010600030101010101" pitchFamily="2" charset="-122"/>
              </a:rPr>
              <a:t> , </a:t>
            </a: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endParaRPr lang="en-US" altLang="zh-CN" sz="2000" dirty="0">
              <a:ea typeface="SimSun" panose="02010600030101010101" pitchFamily="2" charset="-122"/>
            </a:endParaRP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ea typeface="SimSun" panose="02010600030101010101" pitchFamily="2" charset="-122"/>
              </a:rPr>
              <a:t>where 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the “moving force“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 FS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)</a:t>
            </a:r>
            <a:r>
              <a:rPr lang="en-US" altLang="zh-CN" sz="1800" dirty="0">
                <a:ea typeface="SimSun" panose="02010600030101010101" pitchFamily="2" charset="-122"/>
              </a:rPr>
              <a:t> is the number of nets connected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 but not connected to any other cells within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’s partition, i.e., cut nets that connect only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, and </a:t>
            </a:r>
            <a:br>
              <a:rPr lang="en-US" altLang="zh-CN" sz="1800" dirty="0">
                <a:ea typeface="SimSun" panose="02010600030101010101" pitchFamily="2" charset="-122"/>
              </a:rPr>
            </a:br>
            <a:endParaRPr lang="en-US" altLang="zh-CN" sz="1800" dirty="0">
              <a:ea typeface="SimSun" panose="02010600030101010101" pitchFamily="2" charset="-122"/>
            </a:endParaRP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ea typeface="SimSun" panose="02010600030101010101" pitchFamily="2" charset="-122"/>
              </a:rPr>
              <a:t>the “retention force“</a:t>
            </a:r>
            <a:r>
              <a:rPr lang="en-US" altLang="zh-CN" sz="1800" i="1" dirty="0">
                <a:ea typeface="SimSun" panose="02010600030101010101" pitchFamily="2" charset="-122"/>
              </a:rPr>
              <a:t> TE</a:t>
            </a:r>
            <a:r>
              <a:rPr lang="en-US" altLang="zh-CN" sz="1800" dirty="0">
                <a:ea typeface="SimSun" panose="02010600030101010101" pitchFamily="2" charset="-12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) is the number of </a:t>
            </a:r>
            <a:r>
              <a:rPr lang="en-US" altLang="zh-CN" sz="1800" i="1" dirty="0">
                <a:ea typeface="SimSun" panose="02010600030101010101" pitchFamily="2" charset="-122"/>
              </a:rPr>
              <a:t>uncut </a:t>
            </a:r>
            <a:r>
              <a:rPr lang="en-US" altLang="zh-CN" sz="1800" dirty="0">
                <a:ea typeface="SimSun" panose="02010600030101010101" pitchFamily="2" charset="-122"/>
              </a:rPr>
              <a:t>nets connected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.</a:t>
            </a:r>
            <a:endParaRPr lang="en-US" altLang="zh-CN" sz="2000" dirty="0">
              <a:ea typeface="SimSun" panose="02010600030101010101" pitchFamily="2" charset="-122"/>
            </a:endParaRP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endParaRPr lang="de-DE" altLang="en-US" sz="2000" dirty="0"/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sz="2000" dirty="0">
                <a:ea typeface="SimSun" panose="02010600030101010101" pitchFamily="2" charset="-122"/>
              </a:rPr>
              <a:t>The higher the gain 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c</a:t>
            </a:r>
            <a:r>
              <a:rPr lang="en-US" altLang="zh-CN" sz="2000" dirty="0">
                <a:ea typeface="SimSun" panose="02010600030101010101" pitchFamily="2" charset="-122"/>
              </a:rPr>
              <a:t>), the higher is the priority to move the cell </a:t>
            </a:r>
            <a:r>
              <a:rPr lang="en-US" altLang="zh-CN" sz="2000" i="1" dirty="0">
                <a:ea typeface="SimSun" panose="02010600030101010101" pitchFamily="2" charset="-122"/>
              </a:rPr>
              <a:t>c</a:t>
            </a:r>
            <a:r>
              <a:rPr lang="en-US" altLang="zh-CN" sz="2000" dirty="0">
                <a:ea typeface="SimSun" panose="02010600030101010101" pitchFamily="2" charset="-122"/>
              </a:rPr>
              <a:t> to the other partition. </a:t>
            </a:r>
            <a:endParaRPr lang="de-DE" altLang="en-US" sz="2000" dirty="0"/>
          </a:p>
        </p:txBody>
      </p:sp>
      <p:sp>
        <p:nvSpPr>
          <p:cNvPr id="7" name="Line 65">
            <a:extLst>
              <a:ext uri="{FF2B5EF4-FFF2-40B4-BE49-F238E27FC236}">
                <a16:creationId xmlns:a16="http://schemas.microsoft.com/office/drawing/2014/main" id="{F9F8983F-03DA-E246-A23E-45DB30FF1A10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9702800" y="1746931"/>
            <a:ext cx="798513" cy="7350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Line 66">
            <a:extLst>
              <a:ext uri="{FF2B5EF4-FFF2-40B4-BE49-F238E27FC236}">
                <a16:creationId xmlns:a16="http://schemas.microsoft.com/office/drawing/2014/main" id="{14610492-0B26-AA4B-B260-F00625FACA4B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702800" y="1870756"/>
            <a:ext cx="0" cy="1409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Line 67">
            <a:extLst>
              <a:ext uri="{FF2B5EF4-FFF2-40B4-BE49-F238E27FC236}">
                <a16:creationId xmlns:a16="http://schemas.microsoft.com/office/drawing/2014/main" id="{11F91EA7-35AA-9A45-99AE-48F744F69D21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502900" y="1718356"/>
            <a:ext cx="0" cy="7651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Line 68">
            <a:extLst>
              <a:ext uri="{FF2B5EF4-FFF2-40B4-BE49-F238E27FC236}">
                <a16:creationId xmlns:a16="http://schemas.microsoft.com/office/drawing/2014/main" id="{4A7EBBBB-4B66-4943-A2DE-8B87F74F7421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520238" y="1746931"/>
            <a:ext cx="0" cy="14112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Line 69">
            <a:extLst>
              <a:ext uri="{FF2B5EF4-FFF2-40B4-BE49-F238E27FC236}">
                <a16:creationId xmlns:a16="http://schemas.microsoft.com/office/drawing/2014/main" id="{645680DE-8D7F-C244-873C-3BE017C2E85A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672638" y="2521631"/>
            <a:ext cx="809625" cy="6969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Line 70">
            <a:extLst>
              <a:ext uri="{FF2B5EF4-FFF2-40B4-BE49-F238E27FC236}">
                <a16:creationId xmlns:a16="http://schemas.microsoft.com/office/drawing/2014/main" id="{45AF9120-3F17-EA4E-9BA4-8080851B6D5B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9653588" y="3280456"/>
            <a:ext cx="9175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Oval 71">
            <a:extLst>
              <a:ext uri="{FF2B5EF4-FFF2-40B4-BE49-F238E27FC236}">
                <a16:creationId xmlns:a16="http://schemas.microsoft.com/office/drawing/2014/main" id="{153BB45F-088F-7F4E-A7FF-E8BA5414D38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64663" y="3067731"/>
            <a:ext cx="460375" cy="458787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4" name="Rectangle 72">
            <a:extLst>
              <a:ext uri="{FF2B5EF4-FFF2-40B4-BE49-F238E27FC236}">
                <a16:creationId xmlns:a16="http://schemas.microsoft.com/office/drawing/2014/main" id="{560D21F8-4240-2E4B-8C67-47AD42B66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07525" y="3102656"/>
            <a:ext cx="3683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1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15" name="Oval 73">
            <a:extLst>
              <a:ext uri="{FF2B5EF4-FFF2-40B4-BE49-F238E27FC236}">
                <a16:creationId xmlns:a16="http://schemas.microsoft.com/office/drawing/2014/main" id="{2513AA5A-E7E8-6347-A4DE-776A1DC077A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64775" y="1532618"/>
            <a:ext cx="458788" cy="460375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6" name="Rectangle 74">
            <a:extLst>
              <a:ext uri="{FF2B5EF4-FFF2-40B4-BE49-F238E27FC236}">
                <a16:creationId xmlns:a16="http://schemas.microsoft.com/office/drawing/2014/main" id="{E494465F-B9B0-EA4A-BBEC-084C55DB40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7638" y="1578656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3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17" name="Oval 75">
            <a:extLst>
              <a:ext uri="{FF2B5EF4-FFF2-40B4-BE49-F238E27FC236}">
                <a16:creationId xmlns:a16="http://schemas.microsoft.com/office/drawing/2014/main" id="{938ACB35-E6BF-2B43-90D0-78A7C9D5437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85413" y="2299381"/>
            <a:ext cx="458787" cy="458787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8" name="Rectangle 76">
            <a:extLst>
              <a:ext uri="{FF2B5EF4-FFF2-40B4-BE49-F238E27FC236}">
                <a16:creationId xmlns:a16="http://schemas.microsoft.com/office/drawing/2014/main" id="{AA855EA1-2ED8-1940-AA92-540B1E843AA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9225" y="2332718"/>
            <a:ext cx="3667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4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19" name="Oval 77">
            <a:extLst>
              <a:ext uri="{FF2B5EF4-FFF2-40B4-BE49-F238E27FC236}">
                <a16:creationId xmlns:a16="http://schemas.microsoft.com/office/drawing/2014/main" id="{DFF685E2-9756-1347-A073-12F099D6D6D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85300" y="1532618"/>
            <a:ext cx="460375" cy="460375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0" name="Rectangle 78">
            <a:extLst>
              <a:ext uri="{FF2B5EF4-FFF2-40B4-BE49-F238E27FC236}">
                <a16:creationId xmlns:a16="http://schemas.microsoft.com/office/drawing/2014/main" id="{A444328E-F5BA-5149-A631-C4D9909A895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24988" y="1585006"/>
            <a:ext cx="368300" cy="369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2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21" name="Oval 79">
            <a:extLst>
              <a:ext uri="{FF2B5EF4-FFF2-40B4-BE49-F238E27FC236}">
                <a16:creationId xmlns:a16="http://schemas.microsoft.com/office/drawing/2014/main" id="{5D6BD83D-6F4B-8245-B422-AB95B1F46E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64775" y="3066143"/>
            <a:ext cx="458788" cy="458788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2" name="Rectangle 80">
            <a:extLst>
              <a:ext uri="{FF2B5EF4-FFF2-40B4-BE49-F238E27FC236}">
                <a16:creationId xmlns:a16="http://schemas.microsoft.com/office/drawing/2014/main" id="{157A8E03-359D-5B4C-8F79-C802D939C4D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7638" y="3110593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5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23" name="Line 81">
            <a:extLst>
              <a:ext uri="{FF2B5EF4-FFF2-40B4-BE49-F238E27FC236}">
                <a16:creationId xmlns:a16="http://schemas.microsoft.com/office/drawing/2014/main" id="{03F93512-1075-D84F-AAF0-3F90DBA367E5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071100" y="1585006"/>
            <a:ext cx="0" cy="1941512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Text Box 82">
            <a:extLst>
              <a:ext uri="{FF2B5EF4-FFF2-40B4-BE49-F238E27FC236}">
                <a16:creationId xmlns:a16="http://schemas.microsoft.com/office/drawing/2014/main" id="{51CD179D-C53D-0C49-BA11-17F0ABBF25DE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286875" y="2239056"/>
            <a:ext cx="2936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25" name="Text Box 83">
            <a:extLst>
              <a:ext uri="{FF2B5EF4-FFF2-40B4-BE49-F238E27FC236}">
                <a16:creationId xmlns:a16="http://schemas.microsoft.com/office/drawing/2014/main" id="{2E05686A-929F-6E49-B4AE-2ADBA515A0D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667875" y="1994581"/>
            <a:ext cx="4635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26" name="Text Box 84">
            <a:extLst>
              <a:ext uri="{FF2B5EF4-FFF2-40B4-BE49-F238E27FC236}">
                <a16:creationId xmlns:a16="http://schemas.microsoft.com/office/drawing/2014/main" id="{2095CE1E-974F-564E-A2DB-20FD3532C7B3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07563" y="2726418"/>
            <a:ext cx="303212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27" name="Text Box 85">
            <a:extLst>
              <a:ext uri="{FF2B5EF4-FFF2-40B4-BE49-F238E27FC236}">
                <a16:creationId xmlns:a16="http://schemas.microsoft.com/office/drawing/2014/main" id="{877441C5-C7C4-E742-934C-15AA8889B54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64713" y="2972481"/>
            <a:ext cx="366712" cy="30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28" name="Text Box 86">
            <a:extLst>
              <a:ext uri="{FF2B5EF4-FFF2-40B4-BE49-F238E27FC236}">
                <a16:creationId xmlns:a16="http://schemas.microsoft.com/office/drawing/2014/main" id="{A540907E-B57E-0A48-8163-9CA2D6449F39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253663" y="1994581"/>
            <a:ext cx="574675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e</a:t>
            </a: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60FF984A-C5AF-F3FE-F429-D0C6D0DD1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24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DC7697-8D80-8C54-21ED-3F0DA49806DB}"/>
              </a:ext>
            </a:extLst>
          </p:cNvPr>
          <p:cNvSpPr/>
          <p:nvPr/>
        </p:nvSpPr>
        <p:spPr>
          <a:xfrm>
            <a:off x="5450359" y="1533411"/>
            <a:ext cx="3438740" cy="9485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Netlist: a {1, 2}, b {1, 2, 3}, c {1, 4}, d {1, 5}, e {3, 4}</a:t>
            </a:r>
          </a:p>
        </p:txBody>
      </p:sp>
    </p:spTree>
    <p:extLst>
      <p:ext uri="{BB962C8B-B14F-4D97-AF65-F5344CB8AC3E}">
        <p14:creationId xmlns:p14="http://schemas.microsoft.com/office/powerpoint/2010/main" val="1920568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F71D6-E553-8B4F-95B2-5C0DA1FEF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(cont’d)</a:t>
            </a: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995D5E74-E5C8-A24D-A2E6-C935BAEC20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0413" y="1446213"/>
            <a:ext cx="8112126" cy="32994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95" tIns="44941" rIns="89883" bIns="67945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solidFill>
                  <a:srgbClr val="CC0000"/>
                </a:solidFill>
                <a:ea typeface="SimSun" panose="02010600030101010101" pitchFamily="2" charset="-122"/>
              </a:rPr>
              <a:t>Gain </a:t>
            </a:r>
            <a:r>
              <a:rPr lang="en-US" altLang="zh-CN" sz="1800" dirty="0">
                <a:solidFill>
                  <a:srgbClr val="CC0000"/>
                </a:solidFill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1800" i="1" dirty="0">
                <a:solidFill>
                  <a:srgbClr val="CC0000"/>
                </a:solidFill>
                <a:ea typeface="SimSun" panose="02010600030101010101" pitchFamily="2" charset="-122"/>
              </a:rPr>
              <a:t>g</a:t>
            </a:r>
            <a:r>
              <a:rPr lang="en-US" altLang="zh-CN" sz="1800" dirty="0">
                <a:solidFill>
                  <a:srgbClr val="CC0000"/>
                </a:solidFill>
                <a:ea typeface="SimSun" panose="02010600030101010101" pitchFamily="2" charset="-122"/>
              </a:rPr>
              <a:t>(</a:t>
            </a:r>
            <a:r>
              <a:rPr lang="en-US" altLang="zh-CN" sz="1800" i="1" dirty="0">
                <a:solidFill>
                  <a:srgbClr val="CC0000"/>
                </a:solidFill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solidFill>
                  <a:srgbClr val="CC0000"/>
                </a:solidFill>
                <a:ea typeface="SimSun" panose="02010600030101010101" pitchFamily="2" charset="-122"/>
              </a:rPr>
              <a:t>) for cell </a:t>
            </a:r>
            <a:r>
              <a:rPr lang="en-US" altLang="zh-CN" sz="1800" i="1" dirty="0">
                <a:solidFill>
                  <a:srgbClr val="CC0000"/>
                </a:solidFill>
                <a:ea typeface="SimSun" panose="02010600030101010101" pitchFamily="2" charset="-122"/>
              </a:rPr>
              <a:t>c</a:t>
            </a: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en-US" altLang="zh-CN" sz="1800" i="1" dirty="0">
              <a:solidFill>
                <a:srgbClr val="CC0000"/>
              </a:solidFill>
              <a:ea typeface="SimSun" panose="02010600030101010101" pitchFamily="2" charset="-12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1800" i="1" dirty="0">
                <a:ea typeface="SimSun" panose="02010600030101010101" pitchFamily="2" charset="-122"/>
              </a:rPr>
              <a:t>g</a:t>
            </a:r>
            <a:r>
              <a:rPr lang="en-US" altLang="zh-CN" sz="1800" dirty="0">
                <a:ea typeface="SimSun" panose="02010600030101010101" pitchFamily="2" charset="-12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)  = 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FS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) – 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TE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)</a:t>
            </a:r>
            <a:r>
              <a:rPr lang="en-US" altLang="zh-CN" sz="1800" dirty="0">
                <a:ea typeface="SimSun" panose="02010600030101010101" pitchFamily="2" charset="-122"/>
              </a:rPr>
              <a:t> , </a:t>
            </a: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en-US" altLang="zh-CN" sz="1800" dirty="0">
              <a:ea typeface="SimSun" panose="02010600030101010101" pitchFamily="2" charset="-12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ea typeface="SimSun" panose="02010600030101010101" pitchFamily="2" charset="-122"/>
              </a:rPr>
              <a:t>where 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the “moving force“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 FS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  <a:sym typeface="Symbol" pitchFamily="2" charset="2"/>
              </a:rPr>
              <a:t>)</a:t>
            </a:r>
            <a:r>
              <a:rPr lang="en-US" altLang="zh-CN" sz="1800" dirty="0">
                <a:ea typeface="SimSun" panose="02010600030101010101" pitchFamily="2" charset="-122"/>
              </a:rPr>
              <a:t> is the number of nets connected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 but not connected to any other cells within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’s partition, i.e., cut nets that connect only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, and </a:t>
            </a:r>
            <a:br>
              <a:rPr lang="en-US" altLang="zh-CN" sz="1800" dirty="0">
                <a:ea typeface="SimSun" panose="02010600030101010101" pitchFamily="2" charset="-122"/>
              </a:rPr>
            </a:br>
            <a:endParaRPr lang="en-US" altLang="zh-CN" sz="1800" dirty="0">
              <a:ea typeface="SimSun" panose="02010600030101010101" pitchFamily="2" charset="-12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sz="1800" dirty="0">
                <a:ea typeface="SimSun" panose="02010600030101010101" pitchFamily="2" charset="-122"/>
              </a:rPr>
              <a:t>the “retention force“</a:t>
            </a:r>
            <a:r>
              <a:rPr lang="en-US" altLang="zh-CN" sz="1800" i="1" dirty="0">
                <a:ea typeface="SimSun" panose="02010600030101010101" pitchFamily="2" charset="-122"/>
              </a:rPr>
              <a:t> TE</a:t>
            </a:r>
            <a:r>
              <a:rPr lang="en-US" altLang="zh-CN" sz="1800" dirty="0">
                <a:ea typeface="SimSun" panose="02010600030101010101" pitchFamily="2" charset="-122"/>
              </a:rPr>
              <a:t>(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) is the number of </a:t>
            </a:r>
            <a:r>
              <a:rPr lang="en-US" altLang="zh-CN" sz="1800" i="1" dirty="0">
                <a:ea typeface="SimSun" panose="02010600030101010101" pitchFamily="2" charset="-122"/>
              </a:rPr>
              <a:t>uncut </a:t>
            </a:r>
            <a:r>
              <a:rPr lang="en-US" altLang="zh-CN" sz="1800" dirty="0">
                <a:ea typeface="SimSun" panose="02010600030101010101" pitchFamily="2" charset="-122"/>
              </a:rPr>
              <a:t>nets connected to </a:t>
            </a:r>
            <a:r>
              <a:rPr lang="en-US" altLang="zh-CN" sz="1800" i="1" dirty="0">
                <a:ea typeface="SimSun" panose="02010600030101010101" pitchFamily="2" charset="-122"/>
              </a:rPr>
              <a:t>c</a:t>
            </a:r>
            <a:r>
              <a:rPr lang="en-US" altLang="zh-CN" sz="1800" dirty="0">
                <a:ea typeface="SimSun" panose="02010600030101010101" pitchFamily="2" charset="-122"/>
              </a:rPr>
              <a:t>.</a:t>
            </a: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de-DE" altLang="en-US" sz="1800" dirty="0"/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5545922D-5B0D-034A-B07B-2C86581E27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4635501"/>
            <a:ext cx="7595725" cy="1652865"/>
          </a:xfrm>
          <a:prstGeom prst="rect">
            <a:avLst/>
          </a:prstGeom>
          <a:solidFill>
            <a:srgbClr val="CC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nl-NL" altLang="en-US" sz="2000" dirty="0" err="1"/>
              <a:t>Cell</a:t>
            </a:r>
            <a:r>
              <a:rPr lang="nl-NL" altLang="en-US" sz="2000" dirty="0"/>
              <a:t> 1:      </a:t>
            </a:r>
            <a:r>
              <a:rPr lang="nl-NL" altLang="en-US" sz="2000" i="1" dirty="0"/>
              <a:t>FS</a:t>
            </a:r>
            <a:r>
              <a:rPr lang="nl-NL" altLang="en-US" sz="2000" dirty="0"/>
              <a:t>(1) = 2	</a:t>
            </a:r>
            <a:r>
              <a:rPr lang="nl-NL" altLang="en-US" sz="2000" i="1" dirty="0"/>
              <a:t>TE</a:t>
            </a:r>
            <a:r>
              <a:rPr lang="nl-NL" altLang="en-US" sz="2000" dirty="0"/>
              <a:t>(1)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nl-NL" altLang="en-US" sz="2000" i="1" dirty="0"/>
              <a:t>g</a:t>
            </a:r>
            <a:r>
              <a:rPr lang="nl-NL" altLang="en-US" sz="2000" dirty="0"/>
              <a:t>(1) = 1</a:t>
            </a:r>
          </a:p>
          <a:p>
            <a:r>
              <a:rPr lang="nl-NL" altLang="en-US" sz="2000" dirty="0" err="1"/>
              <a:t>Cell</a:t>
            </a:r>
            <a:r>
              <a:rPr lang="nl-NL" altLang="en-US" sz="2000" dirty="0"/>
              <a:t> 2:      </a:t>
            </a:r>
            <a:r>
              <a:rPr lang="de-DE" altLang="en-US" sz="2000" i="1" dirty="0"/>
              <a:t>FS</a:t>
            </a:r>
            <a:r>
              <a:rPr lang="nl-NL" altLang="en-US" sz="2000" dirty="0"/>
              <a:t>(2) = 0	</a:t>
            </a:r>
            <a:r>
              <a:rPr lang="de-DE" altLang="en-US" sz="2000" i="1" dirty="0"/>
              <a:t>TE</a:t>
            </a:r>
            <a:r>
              <a:rPr lang="nl-NL" altLang="en-US" sz="2000" dirty="0"/>
              <a:t>(2)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/>
              <a:t>(2) = -1</a:t>
            </a:r>
            <a:endParaRPr lang="de-DE" altLang="en-US" sz="2000" dirty="0"/>
          </a:p>
          <a:p>
            <a:r>
              <a:rPr lang="de-DE" altLang="en-US" sz="2000" dirty="0" err="1"/>
              <a:t>Cell</a:t>
            </a:r>
            <a:r>
              <a:rPr lang="de-DE" altLang="en-US" sz="2000" dirty="0"/>
              <a:t> 3:      </a:t>
            </a:r>
            <a:r>
              <a:rPr lang="de-DE" altLang="en-US" sz="2000" i="1" dirty="0"/>
              <a:t>FS</a:t>
            </a:r>
            <a:r>
              <a:rPr lang="de-DE" altLang="en-US" sz="2000" dirty="0"/>
              <a:t>(3) = 1	</a:t>
            </a:r>
            <a:r>
              <a:rPr lang="de-DE" altLang="en-US" sz="2000" i="1" dirty="0"/>
              <a:t>TE</a:t>
            </a:r>
            <a:r>
              <a:rPr lang="de-DE" altLang="en-US" sz="2000" dirty="0"/>
              <a:t>(3)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de-DE" altLang="en-US" sz="2000" dirty="0"/>
              <a:t>(3) = 0 </a:t>
            </a:r>
            <a:endParaRPr lang="nl-NL" altLang="en-US" sz="2000" dirty="0"/>
          </a:p>
          <a:p>
            <a:r>
              <a:rPr lang="nl-NL" altLang="en-US" sz="2000" dirty="0" err="1"/>
              <a:t>Cell</a:t>
            </a:r>
            <a:r>
              <a:rPr lang="nl-NL" altLang="en-US" sz="2000" dirty="0"/>
              <a:t> 4:      </a:t>
            </a:r>
            <a:r>
              <a:rPr lang="de-DE" altLang="en-US" sz="2000" i="1" dirty="0"/>
              <a:t>FS</a:t>
            </a:r>
            <a:r>
              <a:rPr lang="nl-NL" altLang="en-US" sz="2000" dirty="0"/>
              <a:t>(4) = 1	</a:t>
            </a:r>
            <a:r>
              <a:rPr lang="de-DE" altLang="en-US" sz="2000" i="1" dirty="0"/>
              <a:t>TE</a:t>
            </a:r>
            <a:r>
              <a:rPr lang="nl-NL" altLang="en-US" sz="2000" dirty="0"/>
              <a:t>(4)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/>
              <a:t>(4) = 0</a:t>
            </a:r>
          </a:p>
          <a:p>
            <a:r>
              <a:rPr lang="nl-NL" altLang="en-US" sz="2000" dirty="0" err="1"/>
              <a:t>Cell</a:t>
            </a:r>
            <a:r>
              <a:rPr lang="nl-NL" altLang="en-US" sz="2000" dirty="0"/>
              <a:t> 5:      </a:t>
            </a:r>
            <a:r>
              <a:rPr lang="de-DE" altLang="en-US" sz="2000" i="1" dirty="0"/>
              <a:t>FS</a:t>
            </a:r>
            <a:r>
              <a:rPr lang="nl-NL" altLang="en-US" sz="2000" dirty="0"/>
              <a:t>(5) = 1	</a:t>
            </a:r>
            <a:r>
              <a:rPr lang="de-DE" altLang="en-US" sz="2000" i="1" dirty="0"/>
              <a:t>TE</a:t>
            </a:r>
            <a:r>
              <a:rPr lang="nl-NL" altLang="en-US" sz="2000" dirty="0"/>
              <a:t>(5) = 0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/>
              <a:t>(5) = 1 </a:t>
            </a:r>
            <a:endParaRPr lang="en-US" altLang="zh-CN" sz="2000" dirty="0">
              <a:ea typeface="SimSun" panose="02010600030101010101" pitchFamily="2" charset="-122"/>
            </a:endParaRPr>
          </a:p>
        </p:txBody>
      </p:sp>
      <p:sp>
        <p:nvSpPr>
          <p:cNvPr id="28" name="Line 29">
            <a:extLst>
              <a:ext uri="{FF2B5EF4-FFF2-40B4-BE49-F238E27FC236}">
                <a16:creationId xmlns:a16="http://schemas.microsoft.com/office/drawing/2014/main" id="{6E0EF078-E2C4-BA4D-A40B-2248AF184F3C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9723439" y="4579938"/>
            <a:ext cx="798512" cy="7350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Line 30">
            <a:extLst>
              <a:ext uri="{FF2B5EF4-FFF2-40B4-BE49-F238E27FC236}">
                <a16:creationId xmlns:a16="http://schemas.microsoft.com/office/drawing/2014/main" id="{C9BD721E-BD33-B341-9A83-E274DB77C30B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723439" y="4702175"/>
            <a:ext cx="0" cy="14112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Line 31">
            <a:extLst>
              <a:ext uri="{FF2B5EF4-FFF2-40B4-BE49-F238E27FC236}">
                <a16:creationId xmlns:a16="http://schemas.microsoft.com/office/drawing/2014/main" id="{71CFA62F-840A-D24B-8C23-1292B6D7531E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523539" y="4551363"/>
            <a:ext cx="0" cy="7651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Line 32">
            <a:extLst>
              <a:ext uri="{FF2B5EF4-FFF2-40B4-BE49-F238E27FC236}">
                <a16:creationId xmlns:a16="http://schemas.microsoft.com/office/drawing/2014/main" id="{C6DF437F-7D27-6648-8533-08CB34BEB71C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540876" y="4579938"/>
            <a:ext cx="0" cy="14112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Line 33">
            <a:extLst>
              <a:ext uri="{FF2B5EF4-FFF2-40B4-BE49-F238E27FC236}">
                <a16:creationId xmlns:a16="http://schemas.microsoft.com/office/drawing/2014/main" id="{2CCF7B14-00FB-2445-8B78-87FDA87316E1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693276" y="5353050"/>
            <a:ext cx="811213" cy="698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Line 34">
            <a:extLst>
              <a:ext uri="{FF2B5EF4-FFF2-40B4-BE49-F238E27FC236}">
                <a16:creationId xmlns:a16="http://schemas.microsoft.com/office/drawing/2014/main" id="{C249A30C-16DA-3042-A3FD-4187F9717490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9675814" y="6113463"/>
            <a:ext cx="9175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Oval 35">
            <a:extLst>
              <a:ext uri="{FF2B5EF4-FFF2-40B4-BE49-F238E27FC236}">
                <a16:creationId xmlns:a16="http://schemas.microsoft.com/office/drawing/2014/main" id="{A937291C-2D4D-474A-982B-23F8E5B84D8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86889" y="5899150"/>
            <a:ext cx="460375" cy="458788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5" name="Rectangle 36">
            <a:extLst>
              <a:ext uri="{FF2B5EF4-FFF2-40B4-BE49-F238E27FC236}">
                <a16:creationId xmlns:a16="http://schemas.microsoft.com/office/drawing/2014/main" id="{D4F896B0-FDBD-2443-93FD-2FB402907BC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28164" y="5935663"/>
            <a:ext cx="368300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1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36" name="Oval 37">
            <a:extLst>
              <a:ext uri="{FF2B5EF4-FFF2-40B4-BE49-F238E27FC236}">
                <a16:creationId xmlns:a16="http://schemas.microsoft.com/office/drawing/2014/main" id="{777BB112-74E2-1546-B093-1B1B838277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85414" y="4365625"/>
            <a:ext cx="458787" cy="460375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7" name="Rectangle 38">
            <a:extLst>
              <a:ext uri="{FF2B5EF4-FFF2-40B4-BE49-F238E27FC236}">
                <a16:creationId xmlns:a16="http://schemas.microsoft.com/office/drawing/2014/main" id="{4F900F05-4BF8-354E-BE92-373EA14B42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28276" y="4410075"/>
            <a:ext cx="3683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3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38" name="Oval 39">
            <a:extLst>
              <a:ext uri="{FF2B5EF4-FFF2-40B4-BE49-F238E27FC236}">
                <a16:creationId xmlns:a16="http://schemas.microsoft.com/office/drawing/2014/main" id="{2D618FD6-6243-3D4D-9256-8C6631E2689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7639" y="5130800"/>
            <a:ext cx="458787" cy="460375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9" name="Rectangle 40">
            <a:extLst>
              <a:ext uri="{FF2B5EF4-FFF2-40B4-BE49-F238E27FC236}">
                <a16:creationId xmlns:a16="http://schemas.microsoft.com/office/drawing/2014/main" id="{96E973AE-D338-AE4A-9C9F-D30B16C7CD0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31451" y="5165725"/>
            <a:ext cx="365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4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40" name="Oval 41">
            <a:extLst>
              <a:ext uri="{FF2B5EF4-FFF2-40B4-BE49-F238E27FC236}">
                <a16:creationId xmlns:a16="http://schemas.microsoft.com/office/drawing/2014/main" id="{A2B38D93-0B42-774E-97AA-13C4F1809D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05939" y="4365625"/>
            <a:ext cx="460375" cy="460375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1" name="Rectangle 42">
            <a:extLst>
              <a:ext uri="{FF2B5EF4-FFF2-40B4-BE49-F238E27FC236}">
                <a16:creationId xmlns:a16="http://schemas.microsoft.com/office/drawing/2014/main" id="{E575F0F7-3339-FF42-B221-E5510C9E3EF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47214" y="4416425"/>
            <a:ext cx="3683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2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2" name="Oval 43">
            <a:extLst>
              <a:ext uri="{FF2B5EF4-FFF2-40B4-BE49-F238E27FC236}">
                <a16:creationId xmlns:a16="http://schemas.microsoft.com/office/drawing/2014/main" id="{A45EC368-569A-7A4B-864F-55F87C9F8D6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85414" y="5897563"/>
            <a:ext cx="458787" cy="458787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3" name="Rectangle 44">
            <a:extLst>
              <a:ext uri="{FF2B5EF4-FFF2-40B4-BE49-F238E27FC236}">
                <a16:creationId xmlns:a16="http://schemas.microsoft.com/office/drawing/2014/main" id="{FD03711C-54D4-6449-9A2D-D8F778C1D9F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28276" y="5943600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5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44" name="Line 45">
            <a:extLst>
              <a:ext uri="{FF2B5EF4-FFF2-40B4-BE49-F238E27FC236}">
                <a16:creationId xmlns:a16="http://schemas.microsoft.com/office/drawing/2014/main" id="{1A705840-6698-C143-9EC3-AFD29EFAC4B1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017126" y="4416425"/>
            <a:ext cx="0" cy="411163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" name="Text Box 48">
            <a:extLst>
              <a:ext uri="{FF2B5EF4-FFF2-40B4-BE49-F238E27FC236}">
                <a16:creationId xmlns:a16="http://schemas.microsoft.com/office/drawing/2014/main" id="{ED9A49DB-B4A1-0E4E-92D9-B89ADF8CB43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307514" y="5070475"/>
            <a:ext cx="293687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46" name="Text Box 49">
            <a:extLst>
              <a:ext uri="{FF2B5EF4-FFF2-40B4-BE49-F238E27FC236}">
                <a16:creationId xmlns:a16="http://schemas.microsoft.com/office/drawing/2014/main" id="{92312EE8-9195-AE4A-A441-648A2613DAD6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688514" y="4827588"/>
            <a:ext cx="4635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47" name="Text Box 50">
            <a:extLst>
              <a:ext uri="{FF2B5EF4-FFF2-40B4-BE49-F238E27FC236}">
                <a16:creationId xmlns:a16="http://schemas.microsoft.com/office/drawing/2014/main" id="{E3F1AEB1-A012-844F-93B1-9F0EBE5FD7CC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29789" y="5557838"/>
            <a:ext cx="301625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48" name="Text Box 51">
            <a:extLst>
              <a:ext uri="{FF2B5EF4-FFF2-40B4-BE49-F238E27FC236}">
                <a16:creationId xmlns:a16="http://schemas.microsoft.com/office/drawing/2014/main" id="{91FC3ED6-DD2F-4D4F-A39A-C44E6DA0655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86939" y="5805488"/>
            <a:ext cx="365125" cy="30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49" name="Text Box 52">
            <a:extLst>
              <a:ext uri="{FF2B5EF4-FFF2-40B4-BE49-F238E27FC236}">
                <a16:creationId xmlns:a16="http://schemas.microsoft.com/office/drawing/2014/main" id="{D7AE62FD-46C8-3B42-9053-60B5FDE84BF9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275889" y="4827588"/>
            <a:ext cx="574675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e</a:t>
            </a:r>
          </a:p>
        </p:txBody>
      </p:sp>
      <p:sp>
        <p:nvSpPr>
          <p:cNvPr id="50" name="Line 53">
            <a:extLst>
              <a:ext uri="{FF2B5EF4-FFF2-40B4-BE49-F238E27FC236}">
                <a16:creationId xmlns:a16="http://schemas.microsoft.com/office/drawing/2014/main" id="{72C43756-06A4-1B4D-9503-00CC5C9CCEE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307514" y="4827588"/>
            <a:ext cx="709612" cy="242887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80500" tIns="42449" rIns="84899" bIns="64178">
            <a:spAutoFit/>
          </a:bodyPr>
          <a:lstStyle/>
          <a:p>
            <a:endParaRPr lang="en-US"/>
          </a:p>
        </p:txBody>
      </p:sp>
      <p:sp>
        <p:nvSpPr>
          <p:cNvPr id="51" name="AutoShape 54">
            <a:extLst>
              <a:ext uri="{FF2B5EF4-FFF2-40B4-BE49-F238E27FC236}">
                <a16:creationId xmlns:a16="http://schemas.microsoft.com/office/drawing/2014/main" id="{DBE2B28A-F0B2-CD4B-975F-03A65F206028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9958388" y="3533776"/>
            <a:ext cx="288925" cy="654050"/>
          </a:xfrm>
          <a:prstGeom prst="leftArrow">
            <a:avLst>
              <a:gd name="adj1" fmla="val 50000"/>
              <a:gd name="adj2" fmla="val 25000"/>
            </a:avLst>
          </a:prstGeom>
          <a:gradFill rotWithShape="1">
            <a:gsLst>
              <a:gs pos="0">
                <a:schemeClr val="tx1"/>
              </a:gs>
              <a:gs pos="100000">
                <a:srgbClr val="EAEAEA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80500" tIns="42449" rIns="84899" bIns="64178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2" name="Oval 55">
            <a:extLst>
              <a:ext uri="{FF2B5EF4-FFF2-40B4-BE49-F238E27FC236}">
                <a16:creationId xmlns:a16="http://schemas.microsoft.com/office/drawing/2014/main" id="{B80E6484-5E4A-E748-86BC-FC848147EB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4013" y="4620987"/>
            <a:ext cx="1312636" cy="428625"/>
          </a:xfrm>
          <a:prstGeom prst="ellipse">
            <a:avLst/>
          </a:prstGeom>
          <a:noFill/>
          <a:ln w="38100" algn="ctr">
            <a:solidFill>
              <a:srgbClr val="CC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3" name="Line 65">
            <a:extLst>
              <a:ext uri="{FF2B5EF4-FFF2-40B4-BE49-F238E27FC236}">
                <a16:creationId xmlns:a16="http://schemas.microsoft.com/office/drawing/2014/main" id="{04D16170-70AF-C743-B677-56388528D851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9702800" y="1746931"/>
            <a:ext cx="798513" cy="73501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4" name="Line 66">
            <a:extLst>
              <a:ext uri="{FF2B5EF4-FFF2-40B4-BE49-F238E27FC236}">
                <a16:creationId xmlns:a16="http://schemas.microsoft.com/office/drawing/2014/main" id="{B06C4AC8-74CE-7947-812B-8F5D6C9616D0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702800" y="1870756"/>
            <a:ext cx="0" cy="1409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" name="Line 67">
            <a:extLst>
              <a:ext uri="{FF2B5EF4-FFF2-40B4-BE49-F238E27FC236}">
                <a16:creationId xmlns:a16="http://schemas.microsoft.com/office/drawing/2014/main" id="{0A47D764-822D-D04C-8A18-B1C4BCF7F904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502900" y="1718356"/>
            <a:ext cx="0" cy="7651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6" name="Line 68">
            <a:extLst>
              <a:ext uri="{FF2B5EF4-FFF2-40B4-BE49-F238E27FC236}">
                <a16:creationId xmlns:a16="http://schemas.microsoft.com/office/drawing/2014/main" id="{6FD7DC1C-C9E6-FC4F-98EC-356181EFAB7C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520238" y="1746931"/>
            <a:ext cx="0" cy="14112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7" name="Line 69">
            <a:extLst>
              <a:ext uri="{FF2B5EF4-FFF2-40B4-BE49-F238E27FC236}">
                <a16:creationId xmlns:a16="http://schemas.microsoft.com/office/drawing/2014/main" id="{B8745777-A9A0-7141-8EC4-09DE5678BA0F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9672638" y="2521631"/>
            <a:ext cx="809625" cy="6969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8" name="Line 70">
            <a:extLst>
              <a:ext uri="{FF2B5EF4-FFF2-40B4-BE49-F238E27FC236}">
                <a16:creationId xmlns:a16="http://schemas.microsoft.com/office/drawing/2014/main" id="{037BE5E8-C19C-C941-8DE7-77500DBCB4AA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9653588" y="3280456"/>
            <a:ext cx="9175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" name="Oval 71">
            <a:extLst>
              <a:ext uri="{FF2B5EF4-FFF2-40B4-BE49-F238E27FC236}">
                <a16:creationId xmlns:a16="http://schemas.microsoft.com/office/drawing/2014/main" id="{BB8EEDF2-CA0E-7342-AA74-DD470E616C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64663" y="3067731"/>
            <a:ext cx="460375" cy="458787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0" name="Rectangle 72">
            <a:extLst>
              <a:ext uri="{FF2B5EF4-FFF2-40B4-BE49-F238E27FC236}">
                <a16:creationId xmlns:a16="http://schemas.microsoft.com/office/drawing/2014/main" id="{B8CFE03F-BC75-C649-9191-04EBC1CEB36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07525" y="3102656"/>
            <a:ext cx="3683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1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61" name="Oval 73">
            <a:extLst>
              <a:ext uri="{FF2B5EF4-FFF2-40B4-BE49-F238E27FC236}">
                <a16:creationId xmlns:a16="http://schemas.microsoft.com/office/drawing/2014/main" id="{117E7BB1-03AA-8641-BB53-DBF12608468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64775" y="1532618"/>
            <a:ext cx="458788" cy="460375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2" name="Rectangle 74">
            <a:extLst>
              <a:ext uri="{FF2B5EF4-FFF2-40B4-BE49-F238E27FC236}">
                <a16:creationId xmlns:a16="http://schemas.microsoft.com/office/drawing/2014/main" id="{304AD9EF-AECA-5D48-BD6C-F6624B95CBF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7638" y="1578656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3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63" name="Oval 75">
            <a:extLst>
              <a:ext uri="{FF2B5EF4-FFF2-40B4-BE49-F238E27FC236}">
                <a16:creationId xmlns:a16="http://schemas.microsoft.com/office/drawing/2014/main" id="{27E1B0FB-882C-8543-B83E-1E1099A62C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85413" y="2299381"/>
            <a:ext cx="458787" cy="458787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4" name="Rectangle 76">
            <a:extLst>
              <a:ext uri="{FF2B5EF4-FFF2-40B4-BE49-F238E27FC236}">
                <a16:creationId xmlns:a16="http://schemas.microsoft.com/office/drawing/2014/main" id="{1775CFC5-4EC8-1340-977E-0C750DBDCE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9225" y="2332718"/>
            <a:ext cx="3667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4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65" name="Oval 77">
            <a:extLst>
              <a:ext uri="{FF2B5EF4-FFF2-40B4-BE49-F238E27FC236}">
                <a16:creationId xmlns:a16="http://schemas.microsoft.com/office/drawing/2014/main" id="{21CC1BCE-F8CE-5146-ADBB-9D515ED565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385300" y="1532618"/>
            <a:ext cx="460375" cy="460375"/>
          </a:xfrm>
          <a:prstGeom prst="ellipse">
            <a:avLst/>
          </a:prstGeom>
          <a:solidFill>
            <a:srgbClr val="FFD1D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6" name="Rectangle 78">
            <a:extLst>
              <a:ext uri="{FF2B5EF4-FFF2-40B4-BE49-F238E27FC236}">
                <a16:creationId xmlns:a16="http://schemas.microsoft.com/office/drawing/2014/main" id="{43C44422-4341-C846-B94C-5636F247459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24988" y="1585006"/>
            <a:ext cx="368300" cy="369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/>
              <a:t>2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67" name="Oval 79">
            <a:extLst>
              <a:ext uri="{FF2B5EF4-FFF2-40B4-BE49-F238E27FC236}">
                <a16:creationId xmlns:a16="http://schemas.microsoft.com/office/drawing/2014/main" id="{766F8B3E-D609-BD42-81C4-E3280BC34B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264775" y="3066143"/>
            <a:ext cx="458788" cy="458788"/>
          </a:xfrm>
          <a:prstGeom prst="ellipse">
            <a:avLst/>
          </a:prstGeom>
          <a:solidFill>
            <a:srgbClr val="0C325C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8" name="Rectangle 80">
            <a:extLst>
              <a:ext uri="{FF2B5EF4-FFF2-40B4-BE49-F238E27FC236}">
                <a16:creationId xmlns:a16="http://schemas.microsoft.com/office/drawing/2014/main" id="{F1674F18-DD5A-E243-84ED-138F77D6819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307638" y="3110593"/>
            <a:ext cx="3683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F5F5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2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6808" tIns="48404" rIns="96808" bIns="48404" anchor="ctr"/>
          <a:lstStyle>
            <a:lvl1pPr marL="363538" indent="-363538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de-DE" altLang="en-US">
                <a:solidFill>
                  <a:schemeClr val="bg1"/>
                </a:solidFill>
              </a:rPr>
              <a:t>5</a:t>
            </a:r>
            <a:endParaRPr lang="en-US" altLang="zh-CN" b="1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69" name="Line 81">
            <a:extLst>
              <a:ext uri="{FF2B5EF4-FFF2-40B4-BE49-F238E27FC236}">
                <a16:creationId xmlns:a16="http://schemas.microsoft.com/office/drawing/2014/main" id="{E09B178E-D5C8-9C47-983A-DBE1828C5973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0071100" y="1585006"/>
            <a:ext cx="0" cy="1941512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0" name="Text Box 82">
            <a:extLst>
              <a:ext uri="{FF2B5EF4-FFF2-40B4-BE49-F238E27FC236}">
                <a16:creationId xmlns:a16="http://schemas.microsoft.com/office/drawing/2014/main" id="{D2B5CE10-4E74-9344-A781-477C9AFCED7D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286875" y="2239056"/>
            <a:ext cx="2936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71" name="Text Box 83">
            <a:extLst>
              <a:ext uri="{FF2B5EF4-FFF2-40B4-BE49-F238E27FC236}">
                <a16:creationId xmlns:a16="http://schemas.microsoft.com/office/drawing/2014/main" id="{51A07A44-B6E1-6842-896D-5F0868DAA04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667875" y="1994581"/>
            <a:ext cx="4635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72" name="Text Box 84">
            <a:extLst>
              <a:ext uri="{FF2B5EF4-FFF2-40B4-BE49-F238E27FC236}">
                <a16:creationId xmlns:a16="http://schemas.microsoft.com/office/drawing/2014/main" id="{83DC31E9-8891-8740-B5A0-0B338F2BC87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07563" y="2726418"/>
            <a:ext cx="303212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73" name="Text Box 85">
            <a:extLst>
              <a:ext uri="{FF2B5EF4-FFF2-40B4-BE49-F238E27FC236}">
                <a16:creationId xmlns:a16="http://schemas.microsoft.com/office/drawing/2014/main" id="{95D86D52-9EDA-BF42-83D6-8A434733FDF8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9764713" y="2972481"/>
            <a:ext cx="366712" cy="30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74" name="Text Box 86">
            <a:extLst>
              <a:ext uri="{FF2B5EF4-FFF2-40B4-BE49-F238E27FC236}">
                <a16:creationId xmlns:a16="http://schemas.microsoft.com/office/drawing/2014/main" id="{D33668C5-8A7A-134F-9BAF-47D1BDBF65E5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253663" y="1994581"/>
            <a:ext cx="574675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i="1">
                <a:ea typeface="SimSun" panose="02010600030101010101" pitchFamily="2" charset="-122"/>
              </a:rPr>
              <a:t>e</a:t>
            </a: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C51888A2-8D99-CC45-D7B6-E303586A2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25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7837DA-459F-5871-864A-94A813981386}"/>
              </a:ext>
            </a:extLst>
          </p:cNvPr>
          <p:cNvSpPr/>
          <p:nvPr/>
        </p:nvSpPr>
        <p:spPr>
          <a:xfrm>
            <a:off x="5450359" y="1533411"/>
            <a:ext cx="3438740" cy="9485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Netlist: a {1, 2}, b {1, 2, 3}, c {1, 4}, d {1, 5}, e {3, 4}</a:t>
            </a:r>
          </a:p>
        </p:txBody>
      </p:sp>
    </p:spTree>
    <p:extLst>
      <p:ext uri="{BB962C8B-B14F-4D97-AF65-F5344CB8AC3E}">
        <p14:creationId xmlns:p14="http://schemas.microsoft.com/office/powerpoint/2010/main" val="1858018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4" grpId="0" animBg="1"/>
      <p:bldP spid="35" grpId="0"/>
      <p:bldP spid="36" grpId="0" animBg="1"/>
      <p:bldP spid="37" grpId="0"/>
      <p:bldP spid="38" grpId="0" animBg="1"/>
      <p:bldP spid="39" grpId="0"/>
      <p:bldP spid="40" grpId="0" animBg="1"/>
      <p:bldP spid="41" grpId="0"/>
      <p:bldP spid="42" grpId="0" animBg="1"/>
      <p:bldP spid="43" grpId="0"/>
      <p:bldP spid="45" grpId="0"/>
      <p:bldP spid="46" grpId="0"/>
      <p:bldP spid="47" grpId="0"/>
      <p:bldP spid="48" grpId="0"/>
      <p:bldP spid="49" grpId="0"/>
      <p:bldP spid="50" grpId="0" animBg="1"/>
      <p:bldP spid="5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8D39C-83FC-C14D-88E6-308924DA6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Positive Gain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0A973-1A20-EA49-AB63-5B770E990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de-DE" altLang="en-US" dirty="0">
                <a:solidFill>
                  <a:srgbClr val="CC0000"/>
                </a:solidFill>
              </a:rPr>
              <a:t>Find </a:t>
            </a:r>
            <a:r>
              <a:rPr lang="de-DE" altLang="en-US" dirty="0" err="1">
                <a:solidFill>
                  <a:srgbClr val="CC0000"/>
                </a:solidFill>
              </a:rPr>
              <a:t>the</a:t>
            </a:r>
            <a:r>
              <a:rPr lang="de-DE" altLang="en-US" dirty="0">
                <a:solidFill>
                  <a:srgbClr val="CC0000"/>
                </a:solidFill>
              </a:rPr>
              <a:t> maximum positive </a:t>
            </a:r>
            <a:r>
              <a:rPr lang="de-DE" altLang="en-US" dirty="0" err="1">
                <a:solidFill>
                  <a:srgbClr val="CC0000"/>
                </a:solidFill>
              </a:rPr>
              <a:t>gain</a:t>
            </a:r>
            <a:r>
              <a:rPr lang="de-DE" altLang="en-US" dirty="0">
                <a:solidFill>
                  <a:srgbClr val="CC0000"/>
                </a:solidFill>
              </a:rPr>
              <a:t> </a:t>
            </a:r>
            <a:r>
              <a:rPr lang="de-DE" altLang="en-US" i="1" dirty="0" err="1">
                <a:solidFill>
                  <a:srgbClr val="CC0000"/>
                </a:solidFill>
                <a:sym typeface="Symbol" pitchFamily="2" charset="2"/>
              </a:rPr>
              <a:t>G</a:t>
            </a:r>
            <a:r>
              <a:rPr lang="de-DE" altLang="en-US" i="1" baseline="-25000" dirty="0" err="1">
                <a:solidFill>
                  <a:srgbClr val="CC0000"/>
                </a:solidFill>
                <a:sym typeface="Symbol" pitchFamily="2" charset="2"/>
              </a:rPr>
              <a:t>m</a:t>
            </a:r>
            <a:r>
              <a:rPr lang="de-DE" altLang="en-US" i="1" dirty="0">
                <a:sym typeface="Symbol" pitchFamily="2" charset="2"/>
              </a:rPr>
              <a:t> </a:t>
            </a:r>
            <a:r>
              <a:rPr lang="de-DE" altLang="en-US" dirty="0" err="1">
                <a:solidFill>
                  <a:srgbClr val="CC0000"/>
                </a:solidFill>
              </a:rPr>
              <a:t>for</a:t>
            </a:r>
            <a:r>
              <a:rPr lang="de-DE" altLang="en-US" dirty="0">
                <a:solidFill>
                  <a:srgbClr val="CC0000"/>
                </a:solidFill>
              </a:rPr>
              <a:t> </a:t>
            </a:r>
            <a:r>
              <a:rPr lang="de-DE" altLang="en-US" dirty="0" err="1">
                <a:solidFill>
                  <a:srgbClr val="CC0000"/>
                </a:solidFill>
              </a:rPr>
              <a:t>each</a:t>
            </a:r>
            <a:r>
              <a:rPr lang="de-DE" altLang="en-US" dirty="0">
                <a:solidFill>
                  <a:srgbClr val="CC0000"/>
                </a:solidFill>
              </a:rPr>
              <a:t> pass </a:t>
            </a: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de-DE" altLang="en-US" i="1" dirty="0">
              <a:solidFill>
                <a:srgbClr val="CC0000"/>
              </a:solidFill>
            </a:endParaRPr>
          </a:p>
          <a:p>
            <a:pPr marL="0" indent="0" algn="l">
              <a:lnSpc>
                <a:spcPct val="100000"/>
              </a:lnSpc>
              <a:spcBef>
                <a:spcPct val="25000"/>
              </a:spcBef>
              <a:buNone/>
            </a:pPr>
            <a:endParaRPr lang="de-DE" altLang="en-US" i="1" dirty="0">
              <a:solidFill>
                <a:srgbClr val="CC0000"/>
              </a:solidFill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The maximum positive gain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 G</a:t>
            </a:r>
            <a:r>
              <a:rPr lang="en-US" altLang="zh-CN" i="1" baseline="-25000" dirty="0">
                <a:ea typeface="SimSun" panose="02010600030101010101" pitchFamily="2" charset="-122"/>
                <a:sym typeface="Symbol" pitchFamily="2" charset="2"/>
              </a:rPr>
              <a:t>m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is the cumulative cell gain of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m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moves that produce a minimum cut cost. </a:t>
            </a:r>
            <a:endParaRPr lang="de-DE" altLang="en-US" dirty="0">
              <a:sym typeface="Symbol" pitchFamily="2" charset="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G</a:t>
            </a:r>
            <a:r>
              <a:rPr lang="en-US" altLang="zh-CN" i="1" baseline="-25000" dirty="0">
                <a:ea typeface="SimSun" panose="02010600030101010101" pitchFamily="2" charset="-122"/>
                <a:sym typeface="Symbol" pitchFamily="2" charset="2"/>
              </a:rPr>
              <a:t>m</a:t>
            </a:r>
            <a:r>
              <a:rPr lang="en-US" altLang="zh-CN" baseline="-25000" dirty="0">
                <a:ea typeface="SimSun" panose="02010600030101010101" pitchFamily="2" charset="-122"/>
                <a:sym typeface="Symbol" pitchFamily="2" charset="2"/>
              </a:rPr>
              <a:t>  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is determined by the maximum sum of cell gains 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g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over a prefix of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m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moves in a pass </a:t>
            </a:r>
            <a:endParaRPr lang="de-DE" altLang="en-US" dirty="0">
              <a:sym typeface="Symbol" pitchFamily="2" charset="2"/>
            </a:endParaRPr>
          </a:p>
          <a:p>
            <a:endParaRPr lang="en-US" dirty="0"/>
          </a:p>
        </p:txBody>
      </p:sp>
      <p:graphicFrame>
        <p:nvGraphicFramePr>
          <p:cNvPr id="4" name="Object 6">
            <a:extLst>
              <a:ext uri="{FF2B5EF4-FFF2-40B4-BE49-F238E27FC236}">
                <a16:creationId xmlns:a16="http://schemas.microsoft.com/office/drawing/2014/main" id="{0442B1F0-5480-294A-AB95-5526BA7CD7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1035674"/>
              </p:ext>
            </p:extLst>
          </p:nvPr>
        </p:nvGraphicFramePr>
        <p:xfrm>
          <a:off x="5260975" y="2038576"/>
          <a:ext cx="1670050" cy="962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el" r:id="rId2" imgW="17259300" imgH="9944100" progId="Equation.3">
                  <p:embed/>
                </p:oleObj>
              </mc:Choice>
              <mc:Fallback>
                <p:oleObj name="Formel" r:id="rId2" imgW="17259300" imgH="9944100" progId="Equation.3">
                  <p:embed/>
                  <p:pic>
                    <p:nvPicPr>
                      <p:cNvPr id="585734" name="Object 6">
                        <a:extLst>
                          <a:ext uri="{FF2B5EF4-FFF2-40B4-BE49-F238E27FC236}">
                            <a16:creationId xmlns:a16="http://schemas.microsoft.com/office/drawing/2014/main" id="{389B5B92-96EF-A042-A98C-BFE5CBEE84E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60975" y="2038576"/>
                        <a:ext cx="1670050" cy="962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B77A0BE5-5592-98E0-323F-A88A666C6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1259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8D39C-83FC-C14D-88E6-308924DA6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Ratio Factor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0A973-1A20-EA49-AB63-5B770E990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The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ratio factor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is the relative balance between the two partitions with respect to cell area</a:t>
            </a:r>
            <a:br>
              <a:rPr lang="en-US" altLang="zh-CN" dirty="0">
                <a:ea typeface="SimSun" panose="02010600030101010101" pitchFamily="2" charset="-122"/>
                <a:sym typeface="Symbol" pitchFamily="2" charset="2"/>
              </a:rPr>
            </a:b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It is used to prevent all cells from clustering into one partition. </a:t>
            </a:r>
            <a:br>
              <a:rPr lang="en-US" altLang="zh-CN" dirty="0">
                <a:ea typeface="SimSun" panose="02010600030101010101" pitchFamily="2" charset="-122"/>
                <a:sym typeface="Symbol" pitchFamily="2" charset="2"/>
              </a:rPr>
            </a:br>
            <a:endParaRPr lang="en-US" altLang="zh-CN" dirty="0">
              <a:ea typeface="SimSun" panose="02010600030101010101" pitchFamily="2" charset="-122"/>
              <a:sym typeface="Symbol" pitchFamily="2" charset="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The ratio factor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r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is defined as</a:t>
            </a:r>
          </a:p>
          <a:p>
            <a:pPr marL="457200" lvl="1" indent="0">
              <a:lnSpc>
                <a:spcPct val="100000"/>
              </a:lnSpc>
              <a:spcBef>
                <a:spcPct val="25000"/>
              </a:spcBef>
              <a:buNone/>
            </a:pPr>
            <a:endParaRPr lang="en-US" altLang="zh-CN" dirty="0">
              <a:ea typeface="SimSun" panose="02010600030101010101" pitchFamily="2" charset="-122"/>
              <a:sym typeface="Symbol" pitchFamily="2" charset="2"/>
            </a:endParaRPr>
          </a:p>
          <a:p>
            <a:pPr marL="457200" lvl="1" indent="0">
              <a:lnSpc>
                <a:spcPct val="100000"/>
              </a:lnSpc>
              <a:spcBef>
                <a:spcPct val="25000"/>
              </a:spcBef>
              <a:buNone/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where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) and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) are the total respective areas of partition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and partition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</a:t>
            </a:r>
            <a:endParaRPr lang="de-DE" altLang="en-US" dirty="0">
              <a:sym typeface="Symbol" pitchFamily="2" charset="2"/>
            </a:endParaRPr>
          </a:p>
          <a:p>
            <a:pPr algn="l">
              <a:lnSpc>
                <a:spcPct val="100000"/>
              </a:lnSpc>
              <a:spcBef>
                <a:spcPct val="25000"/>
              </a:spcBef>
            </a:pPr>
            <a:endParaRPr lang="de-DE" altLang="en-US" dirty="0">
              <a:sym typeface="Symbol" pitchFamily="2" charset="2"/>
            </a:endParaRPr>
          </a:p>
          <a:p>
            <a:endParaRPr lang="en-US" dirty="0"/>
          </a:p>
        </p:txBody>
      </p:sp>
      <p:graphicFrame>
        <p:nvGraphicFramePr>
          <p:cNvPr id="5" name="Object 7">
            <a:extLst>
              <a:ext uri="{FF2B5EF4-FFF2-40B4-BE49-F238E27FC236}">
                <a16:creationId xmlns:a16="http://schemas.microsoft.com/office/drawing/2014/main" id="{01C2BA3A-7856-2C45-90AE-A941A9CBA4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2960823"/>
              </p:ext>
            </p:extLst>
          </p:nvPr>
        </p:nvGraphicFramePr>
        <p:xfrm>
          <a:off x="6096000" y="3147106"/>
          <a:ext cx="2808288" cy="871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el" r:id="rId2" imgW="30137100" imgH="9359900" progId="Equation.3">
                  <p:embed/>
                </p:oleObj>
              </mc:Choice>
              <mc:Fallback>
                <p:oleObj name="Formel" r:id="rId2" imgW="30137100" imgH="9359900" progId="Equation.3">
                  <p:embed/>
                  <p:pic>
                    <p:nvPicPr>
                      <p:cNvPr id="587783" name="Object 7">
                        <a:extLst>
                          <a:ext uri="{FF2B5EF4-FFF2-40B4-BE49-F238E27FC236}">
                            <a16:creationId xmlns:a16="http://schemas.microsoft.com/office/drawing/2014/main" id="{60028C99-F4B9-534A-B93E-2BDED8DB55E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0" y="3147106"/>
                        <a:ext cx="2808288" cy="8715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8EB96674-E93A-5CAA-85F2-70872569F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5957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8D39C-83FC-C14D-88E6-308924DA6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Balanced Partition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0A973-1A20-EA49-AB63-5B770E990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The balance criterion</a:t>
            </a:r>
            <a:r>
              <a:rPr lang="en-US" altLang="zh-CN" b="1" dirty="0">
                <a:ea typeface="SimSun" panose="02010600030101010101" pitchFamily="2" charset="-122"/>
                <a:sym typeface="Symbol" pitchFamily="2" charset="2"/>
              </a:rPr>
              <a:t> 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enforces the ratio factor</a:t>
            </a: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To ensure feasibility, the maximum cell area </a:t>
            </a:r>
            <a:r>
              <a:rPr lang="en-US" altLang="zh-CN" i="1" dirty="0" err="1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i="1" baseline="-25000" dirty="0" err="1">
                <a:ea typeface="SimSun" panose="02010600030101010101" pitchFamily="2" charset="-122"/>
                <a:sym typeface="Symbol" pitchFamily="2" charset="2"/>
              </a:rPr>
              <a:t>max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) </a:t>
            </a:r>
            <a:br>
              <a:rPr lang="en-US" altLang="zh-CN" dirty="0">
                <a:ea typeface="SimSun" panose="02010600030101010101" pitchFamily="2" charset="-122"/>
                <a:sym typeface="Symbol" pitchFamily="2" charset="2"/>
              </a:rPr>
            </a:b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must be taken into account</a:t>
            </a: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A partitioning of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into two partitions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and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is said to be balanced if</a:t>
            </a: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endParaRPr lang="en-US" altLang="zh-CN" dirty="0">
              <a:ea typeface="SimSun" panose="02010600030101010101" pitchFamily="2" charset="-122"/>
              <a:sym typeface="Symbol" pitchFamily="2" charset="2"/>
            </a:endParaRPr>
          </a:p>
          <a:p>
            <a:pPr marL="0" indent="0" algn="ctr">
              <a:lnSpc>
                <a:spcPct val="100000"/>
              </a:lnSpc>
              <a:spcBef>
                <a:spcPct val="25000"/>
              </a:spcBef>
              <a:buNone/>
            </a:pP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 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[ </a:t>
            </a:r>
            <a:r>
              <a:rPr lang="en-US" altLang="zh-CN" sz="2400" b="1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r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 ∙ </a:t>
            </a:r>
            <a:r>
              <a:rPr lang="en-US" altLang="zh-CN" sz="2400" b="1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400" b="1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) – </a:t>
            </a:r>
            <a:r>
              <a:rPr lang="en-US" altLang="zh-CN" sz="2400" b="1" i="1" dirty="0" err="1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sz="2400" b="1" i="1" baseline="-25000" dirty="0" err="1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max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400" b="1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) ] ≤ </a:t>
            </a:r>
            <a:r>
              <a:rPr lang="en-US" altLang="zh-CN" sz="2400" b="1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400" b="1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) ≤ [ </a:t>
            </a:r>
            <a:r>
              <a:rPr lang="en-US" altLang="zh-CN" sz="2400" b="1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r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 ∙ </a:t>
            </a:r>
            <a:r>
              <a:rPr lang="en-US" altLang="zh-CN" sz="2400" b="1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400" b="1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) + </a:t>
            </a:r>
            <a:r>
              <a:rPr lang="en-US" altLang="zh-CN" sz="2400" b="1" i="1" dirty="0" err="1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sz="2400" b="1" i="1" baseline="-25000" dirty="0" err="1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max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400" b="1" i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V</a:t>
            </a:r>
            <a:r>
              <a:rPr lang="en-US" altLang="zh-CN" sz="2400" b="1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) ]</a:t>
            </a:r>
            <a:endParaRPr lang="de-DE" altLang="en-US" sz="2400" b="1" dirty="0">
              <a:solidFill>
                <a:srgbClr val="FF0000"/>
              </a:solidFill>
              <a:sym typeface="Symbol" pitchFamily="2" charset="2"/>
            </a:endParaRP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endParaRPr lang="de-DE" altLang="en-US" dirty="0">
              <a:sym typeface="Symbol" pitchFamily="2" charset="2"/>
            </a:endParaRPr>
          </a:p>
          <a:p>
            <a:pPr algn="just">
              <a:lnSpc>
                <a:spcPct val="100000"/>
              </a:lnSpc>
              <a:spcBef>
                <a:spcPct val="25000"/>
              </a:spcBef>
            </a:pPr>
            <a:endParaRPr lang="de-DE" altLang="en-US" dirty="0">
              <a:sym typeface="Symbol" pitchFamily="2" charset="2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EE10520-2EA5-22E8-68C5-29E1B560D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8491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BCCC0-464D-9844-A871-6550DE01B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Cell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8C81B-CD2A-184A-BF7B-0145CAE58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1644175"/>
          </a:xfrm>
        </p:spPr>
        <p:txBody>
          <a:bodyPr/>
          <a:lstStyle/>
          <a:p>
            <a:pPr algn="just"/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A base cell is a cell 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 that has the greatest cell gain 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g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i="1" dirty="0">
                <a:ea typeface="SimSun" panose="02010600030101010101" pitchFamily="2" charset="-122"/>
                <a:sym typeface="Symbol" pitchFamily="2" charset="2"/>
              </a:rPr>
              <a:t>c</a:t>
            </a:r>
            <a:r>
              <a:rPr lang="en-US" altLang="zh-CN" dirty="0">
                <a:ea typeface="SimSun" panose="02010600030101010101" pitchFamily="2" charset="-122"/>
                <a:sym typeface="Symbol" pitchFamily="2" charset="2"/>
              </a:rPr>
              <a:t>) among all free cells, and whose move does not violate the balance criterion</a:t>
            </a:r>
            <a:endParaRPr lang="de-DE" altLang="en-US" dirty="0">
              <a:sym typeface="Symbol" pitchFamily="2" charset="2"/>
            </a:endParaRPr>
          </a:p>
          <a:p>
            <a:pPr algn="just"/>
            <a:endParaRPr lang="en-US" dirty="0"/>
          </a:p>
        </p:txBody>
      </p:sp>
      <p:sp>
        <p:nvSpPr>
          <p:cNvPr id="4" name="Text Box 5">
            <a:extLst>
              <a:ext uri="{FF2B5EF4-FFF2-40B4-BE49-F238E27FC236}">
                <a16:creationId xmlns:a16="http://schemas.microsoft.com/office/drawing/2014/main" id="{306C9E1A-6C39-5341-866E-2AB18697CE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0839" y="4046062"/>
            <a:ext cx="6179550" cy="1591310"/>
          </a:xfrm>
          <a:prstGeom prst="rect">
            <a:avLst/>
          </a:prstGeom>
          <a:solidFill>
            <a:srgbClr val="CC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nl-NL" altLang="en-US" sz="2400" dirty="0" err="1"/>
              <a:t>Cell</a:t>
            </a:r>
            <a:r>
              <a:rPr lang="nl-NL" altLang="en-US" sz="2400" dirty="0"/>
              <a:t> 1:      FS(1) = 2	    TE(1) = 1	</a:t>
            </a:r>
            <a:r>
              <a:rPr lang="de-DE" altLang="en-US" sz="2400" dirty="0">
                <a:sym typeface="Symbol" pitchFamily="2" charset="2"/>
              </a:rPr>
              <a:t></a:t>
            </a:r>
            <a:r>
              <a:rPr lang="nl-NL" altLang="en-US" sz="2400" dirty="0"/>
              <a:t>g(1) = 1</a:t>
            </a:r>
          </a:p>
          <a:p>
            <a:r>
              <a:rPr lang="nl-NL" altLang="en-US" sz="2400" dirty="0" err="1"/>
              <a:t>Cell</a:t>
            </a:r>
            <a:r>
              <a:rPr lang="nl-NL" altLang="en-US" sz="2400" dirty="0"/>
              <a:t> 2:      </a:t>
            </a:r>
            <a:r>
              <a:rPr lang="de-DE" altLang="en-US" sz="2400" i="1" dirty="0"/>
              <a:t>FS</a:t>
            </a:r>
            <a:r>
              <a:rPr lang="nl-NL" altLang="en-US" sz="2400" dirty="0"/>
              <a:t>(2) = 0	    </a:t>
            </a:r>
            <a:r>
              <a:rPr lang="de-DE" altLang="en-US" sz="2400" i="1" dirty="0"/>
              <a:t>TE</a:t>
            </a:r>
            <a:r>
              <a:rPr lang="nl-NL" altLang="en-US" sz="2400" dirty="0"/>
              <a:t>(2) = 1	</a:t>
            </a:r>
            <a:r>
              <a:rPr lang="de-DE" altLang="en-US" sz="2400" dirty="0">
                <a:sym typeface="Symbol" pitchFamily="2" charset="2"/>
              </a:rPr>
              <a:t></a:t>
            </a:r>
            <a:r>
              <a:rPr lang="de-DE" altLang="en-US" sz="2400" i="1" dirty="0" err="1"/>
              <a:t>g</a:t>
            </a:r>
            <a:r>
              <a:rPr lang="nl-NL" altLang="en-US" sz="2400" dirty="0"/>
              <a:t>(2) = -1</a:t>
            </a:r>
            <a:endParaRPr lang="de-DE" altLang="en-US" sz="2400" dirty="0"/>
          </a:p>
          <a:p>
            <a:r>
              <a:rPr lang="de-DE" altLang="en-US" sz="2400" dirty="0" err="1"/>
              <a:t>Cell</a:t>
            </a:r>
            <a:r>
              <a:rPr lang="de-DE" altLang="en-US" sz="2400" dirty="0"/>
              <a:t> 3:      </a:t>
            </a:r>
            <a:r>
              <a:rPr lang="de-DE" altLang="en-US" sz="2400" i="1" dirty="0"/>
              <a:t>FS</a:t>
            </a:r>
            <a:r>
              <a:rPr lang="de-DE" altLang="en-US" sz="2400" dirty="0"/>
              <a:t>(3) = 1	    </a:t>
            </a:r>
            <a:r>
              <a:rPr lang="de-DE" altLang="en-US" sz="2400" i="1" dirty="0"/>
              <a:t>TE</a:t>
            </a:r>
            <a:r>
              <a:rPr lang="de-DE" altLang="en-US" sz="2400" dirty="0"/>
              <a:t>(3) = 1	</a:t>
            </a:r>
            <a:r>
              <a:rPr lang="de-DE" altLang="en-US" sz="2400" dirty="0">
                <a:sym typeface="Symbol" pitchFamily="2" charset="2"/>
              </a:rPr>
              <a:t></a:t>
            </a:r>
            <a:r>
              <a:rPr lang="de-DE" altLang="en-US" sz="2400" i="1" dirty="0" err="1"/>
              <a:t>g</a:t>
            </a:r>
            <a:r>
              <a:rPr lang="de-DE" altLang="en-US" sz="2400" dirty="0"/>
              <a:t>(3) = 0 </a:t>
            </a:r>
            <a:endParaRPr lang="nl-NL" altLang="en-US" sz="2400" dirty="0"/>
          </a:p>
          <a:p>
            <a:r>
              <a:rPr lang="nl-NL" altLang="en-US" sz="2400" dirty="0" err="1"/>
              <a:t>Cell</a:t>
            </a:r>
            <a:r>
              <a:rPr lang="nl-NL" altLang="en-US" sz="2400" dirty="0"/>
              <a:t> 4:      </a:t>
            </a:r>
            <a:r>
              <a:rPr lang="de-DE" altLang="en-US" sz="2400" i="1" dirty="0"/>
              <a:t>FS</a:t>
            </a:r>
            <a:r>
              <a:rPr lang="nl-NL" altLang="en-US" sz="2400" dirty="0"/>
              <a:t>(4) = 1	    </a:t>
            </a:r>
            <a:r>
              <a:rPr lang="de-DE" altLang="en-US" sz="2400" i="1" dirty="0"/>
              <a:t>TE</a:t>
            </a:r>
            <a:r>
              <a:rPr lang="nl-NL" altLang="en-US" sz="2400" dirty="0"/>
              <a:t>(4) = 1	</a:t>
            </a:r>
            <a:r>
              <a:rPr lang="de-DE" altLang="en-US" sz="2400" dirty="0">
                <a:sym typeface="Symbol" pitchFamily="2" charset="2"/>
              </a:rPr>
              <a:t></a:t>
            </a:r>
            <a:r>
              <a:rPr lang="de-DE" altLang="en-US" sz="2400" i="1" dirty="0" err="1"/>
              <a:t>g</a:t>
            </a:r>
            <a:r>
              <a:rPr lang="nl-NL" altLang="en-US" sz="2400" dirty="0"/>
              <a:t>(4) = 0</a:t>
            </a:r>
            <a:endParaRPr lang="en-US" altLang="zh-CN" sz="2400" dirty="0">
              <a:ea typeface="SimSun" panose="02010600030101010101" pitchFamily="2" charset="-122"/>
            </a:endParaRPr>
          </a:p>
        </p:txBody>
      </p:sp>
      <p:sp>
        <p:nvSpPr>
          <p:cNvPr id="5" name="Oval 6">
            <a:extLst>
              <a:ext uri="{FF2B5EF4-FFF2-40B4-BE49-F238E27FC236}">
                <a16:creationId xmlns:a16="http://schemas.microsoft.com/office/drawing/2014/main" id="{CA077964-C7FE-944A-9DB2-6FFA9E3FB6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76511" y="3920560"/>
            <a:ext cx="1623878" cy="679631"/>
          </a:xfrm>
          <a:prstGeom prst="ellipse">
            <a:avLst/>
          </a:prstGeom>
          <a:noFill/>
          <a:ln w="38100" algn="ctr">
            <a:solidFill>
              <a:srgbClr val="CC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 sz="2400"/>
          </a:p>
        </p:txBody>
      </p:sp>
      <p:sp>
        <p:nvSpPr>
          <p:cNvPr id="6" name="Text Box 7">
            <a:extLst>
              <a:ext uri="{FF2B5EF4-FFF2-40B4-BE49-F238E27FC236}">
                <a16:creationId xmlns:a16="http://schemas.microsoft.com/office/drawing/2014/main" id="{7C1985A7-3BC5-7349-8D3F-4BDD377B13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8464" y="3111024"/>
            <a:ext cx="1534047" cy="483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de-DE" altLang="en-US" sz="2400"/>
              <a:t>Base cell</a:t>
            </a:r>
            <a:endParaRPr lang="en-US" altLang="zh-CN" sz="2400">
              <a:ea typeface="SimSun" panose="02010600030101010101" pitchFamily="2" charset="-122"/>
            </a:endParaRPr>
          </a:p>
        </p:txBody>
      </p:sp>
      <p:sp>
        <p:nvSpPr>
          <p:cNvPr id="7" name="Line 8">
            <a:extLst>
              <a:ext uri="{FF2B5EF4-FFF2-40B4-BE49-F238E27FC236}">
                <a16:creationId xmlns:a16="http://schemas.microsoft.com/office/drawing/2014/main" id="{710297D1-96F2-C04D-BB2B-786048398D5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25664" y="3522187"/>
            <a:ext cx="71437" cy="5238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/>
          <a:p>
            <a:endParaRPr lang="en-US" sz="2800"/>
          </a:p>
        </p:txBody>
      </p:sp>
      <p:sp>
        <p:nvSpPr>
          <p:cNvPr id="8" name="Oval 9">
            <a:extLst>
              <a:ext uri="{FF2B5EF4-FFF2-40B4-BE49-F238E27FC236}">
                <a16:creationId xmlns:a16="http://schemas.microsoft.com/office/drawing/2014/main" id="{F9926C11-C07B-A94B-BC48-EB90194877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0839" y="3920560"/>
            <a:ext cx="1079500" cy="679631"/>
          </a:xfrm>
          <a:prstGeom prst="ellipse">
            <a:avLst/>
          </a:prstGeom>
          <a:noFill/>
          <a:ln w="38100" algn="ctr">
            <a:solidFill>
              <a:srgbClr val="CC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 sz="2400"/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099DDA5F-53DE-20D9-4FFA-9637D4245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296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03D22-0067-DE4F-9395-F40409AD0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KL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987D4-400B-C24E-AC21-8D3EFD2D4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1. Pair-wise exchange of nodes to reduce cut size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2. Allow cut size to increase temporarily within a pass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3. Compute the gain of a swap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solidFill>
                  <a:schemeClr val="accent2"/>
                </a:solidFill>
                <a:ea typeface="新細明體" panose="02020500000000000000" pitchFamily="18" charset="-120"/>
              </a:rPr>
              <a:t>      </a:t>
            </a:r>
            <a:r>
              <a:rPr lang="en-US" altLang="zh-TW" sz="2800" dirty="0">
                <a:solidFill>
                  <a:srgbClr val="0432FF"/>
                </a:solidFill>
                <a:ea typeface="新細明體" panose="02020500000000000000" pitchFamily="18" charset="-120"/>
              </a:rPr>
              <a:t>Repeat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solidFill>
                  <a:srgbClr val="0432FF"/>
                </a:solidFill>
                <a:ea typeface="新細明體" panose="02020500000000000000" pitchFamily="18" charset="-120"/>
              </a:rPr>
              <a:t>         Perform a feasible swap of max gain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solidFill>
                  <a:srgbClr val="0432FF"/>
                </a:solidFill>
                <a:ea typeface="新細明體" panose="02020500000000000000" pitchFamily="18" charset="-120"/>
              </a:rPr>
              <a:t>         Mark swapped nodes “locked”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solidFill>
                  <a:srgbClr val="0432FF"/>
                </a:solidFill>
                <a:ea typeface="新細明體" panose="02020500000000000000" pitchFamily="18" charset="-120"/>
              </a:rPr>
              <a:t>         Update swap gains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solidFill>
                  <a:srgbClr val="0432FF"/>
                </a:solidFill>
                <a:ea typeface="新細明體" panose="02020500000000000000" pitchFamily="18" charset="-120"/>
              </a:rPr>
              <a:t>      Until no feasible swap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4. Find max prefix partial sum in gain sequence g</a:t>
            </a:r>
            <a:r>
              <a:rPr lang="en-US" altLang="zh-TW" sz="2800" baseline="-25000" dirty="0">
                <a:ea typeface="新細明體" panose="02020500000000000000" pitchFamily="18" charset="-120"/>
              </a:rPr>
              <a:t>1</a:t>
            </a:r>
            <a:r>
              <a:rPr lang="en-US" altLang="zh-TW" sz="2800" dirty="0">
                <a:ea typeface="新細明體" panose="02020500000000000000" pitchFamily="18" charset="-120"/>
              </a:rPr>
              <a:t>, g</a:t>
            </a:r>
            <a:r>
              <a:rPr lang="en-US" altLang="zh-TW" sz="2800" baseline="-25000" dirty="0">
                <a:ea typeface="新細明體" panose="02020500000000000000" pitchFamily="18" charset="-120"/>
              </a:rPr>
              <a:t>2</a:t>
            </a:r>
            <a:r>
              <a:rPr lang="en-US" altLang="zh-TW" sz="2800" dirty="0">
                <a:ea typeface="新細明體" panose="02020500000000000000" pitchFamily="18" charset="-120"/>
              </a:rPr>
              <a:t>, …, g</a:t>
            </a:r>
            <a:r>
              <a:rPr lang="en-US" altLang="zh-TW" sz="2800" baseline="-25000" dirty="0">
                <a:ea typeface="新細明體" panose="02020500000000000000" pitchFamily="18" charset="-120"/>
              </a:rPr>
              <a:t>m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5. Make corresponding swaps permanent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en-US" altLang="zh-TW" sz="2800" dirty="0">
                <a:ea typeface="新細明體" panose="02020500000000000000" pitchFamily="18" charset="-120"/>
              </a:rPr>
              <a:t>6. Start another pass if current pass reduces the cut size</a:t>
            </a:r>
            <a:endParaRPr lang="en-US" dirty="0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FECF7661-6891-FA48-AD54-211EF57D8D48}"/>
              </a:ext>
            </a:extLst>
          </p:cNvPr>
          <p:cNvGrpSpPr>
            <a:grpSpLocks/>
          </p:cNvGrpSpPr>
          <p:nvPr/>
        </p:nvGrpSpPr>
        <p:grpSpPr bwMode="auto">
          <a:xfrm>
            <a:off x="9220200" y="2613025"/>
            <a:ext cx="2133600" cy="1631950"/>
            <a:chOff x="3936" y="1632"/>
            <a:chExt cx="1344" cy="1028"/>
          </a:xfrm>
        </p:grpSpPr>
        <p:sp>
          <p:nvSpPr>
            <p:cNvPr id="5" name="Oval 5">
              <a:extLst>
                <a:ext uri="{FF2B5EF4-FFF2-40B4-BE49-F238E27FC236}">
                  <a16:creationId xmlns:a16="http://schemas.microsoft.com/office/drawing/2014/main" id="{9A4A4FFC-52E7-CC4E-8CE9-66BABA8AF5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36" y="1632"/>
              <a:ext cx="480" cy="336"/>
            </a:xfrm>
            <a:prstGeom prst="ellipse">
              <a:avLst/>
            </a:prstGeom>
            <a:solidFill>
              <a:srgbClr val="FBFAE2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6" name="Oval 6">
              <a:extLst>
                <a:ext uri="{FF2B5EF4-FFF2-40B4-BE49-F238E27FC236}">
                  <a16:creationId xmlns:a16="http://schemas.microsoft.com/office/drawing/2014/main" id="{CD435CD4-CAFA-2442-AD99-AD349C15FD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0" y="2064"/>
              <a:ext cx="480" cy="336"/>
            </a:xfrm>
            <a:prstGeom prst="ellipse">
              <a:avLst/>
            </a:prstGeom>
            <a:solidFill>
              <a:srgbClr val="FBFAE2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7" name="Oval 7">
              <a:extLst>
                <a:ext uri="{FF2B5EF4-FFF2-40B4-BE49-F238E27FC236}">
                  <a16:creationId xmlns:a16="http://schemas.microsoft.com/office/drawing/2014/main" id="{4E3DD132-B90B-AC4B-9759-11F45AD198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0" y="1632"/>
              <a:ext cx="480" cy="336"/>
            </a:xfrm>
            <a:prstGeom prst="ellipse">
              <a:avLst/>
            </a:prstGeom>
            <a:solidFill>
              <a:srgbClr val="FBFAE2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8" name="Text Box 8">
              <a:extLst>
                <a:ext uri="{FF2B5EF4-FFF2-40B4-BE49-F238E27FC236}">
                  <a16:creationId xmlns:a16="http://schemas.microsoft.com/office/drawing/2014/main" id="{DCCA637B-A00F-1C4E-B764-382DD348EC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32" y="1728"/>
              <a:ext cx="336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BFAE2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Font typeface="Monotype Sorts" pitchFamily="2" charset="2"/>
                <a:buNone/>
              </a:pPr>
              <a:r>
                <a:rPr lang="en-US" altLang="zh-TW" sz="1600" b="1">
                  <a:ea typeface="新細明體" panose="02020500000000000000" pitchFamily="18" charset="-120"/>
                </a:rPr>
                <a:t>u </a:t>
              </a:r>
              <a:r>
                <a:rPr lang="en-US" altLang="zh-TW" sz="1600" b="1">
                  <a:ea typeface="新細明體" panose="02020500000000000000" pitchFamily="18" charset="-120"/>
                  <a:sym typeface="Symbol" pitchFamily="2" charset="2"/>
                </a:rPr>
                <a:t></a:t>
              </a:r>
              <a:endParaRPr lang="en-US" altLang="zh-TW" sz="1600" b="1">
                <a:ea typeface="新細明體" panose="02020500000000000000" pitchFamily="18" charset="-120"/>
              </a:endParaRPr>
            </a:p>
          </p:txBody>
        </p:sp>
        <p:sp>
          <p:nvSpPr>
            <p:cNvPr id="9" name="Text Box 9">
              <a:extLst>
                <a:ext uri="{FF2B5EF4-FFF2-40B4-BE49-F238E27FC236}">
                  <a16:creationId xmlns:a16="http://schemas.microsoft.com/office/drawing/2014/main" id="{F3C48544-411C-6848-834B-8C15A44A04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8" y="1728"/>
              <a:ext cx="336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BFAE2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Font typeface="Monotype Sorts" pitchFamily="2" charset="2"/>
                <a:buNone/>
              </a:pPr>
              <a:r>
                <a:rPr lang="en-US" altLang="zh-TW" sz="1600" b="1">
                  <a:ea typeface="新細明體" panose="02020500000000000000" pitchFamily="18" charset="-120"/>
                </a:rPr>
                <a:t>v </a:t>
              </a:r>
              <a:r>
                <a:rPr lang="en-US" altLang="zh-TW" sz="1600" b="1">
                  <a:ea typeface="新細明體" panose="02020500000000000000" pitchFamily="18" charset="-120"/>
                  <a:sym typeface="Symbol" pitchFamily="2" charset="2"/>
                </a:rPr>
                <a:t></a:t>
              </a:r>
              <a:endParaRPr lang="en-US" altLang="zh-TW" sz="1600" b="1">
                <a:ea typeface="新細明體" panose="02020500000000000000" pitchFamily="18" charset="-120"/>
              </a:endParaRPr>
            </a:p>
          </p:txBody>
        </p:sp>
        <p:cxnSp>
          <p:nvCxnSpPr>
            <p:cNvPr id="10" name="AutoShape 10">
              <a:extLst>
                <a:ext uri="{FF2B5EF4-FFF2-40B4-BE49-F238E27FC236}">
                  <a16:creationId xmlns:a16="http://schemas.microsoft.com/office/drawing/2014/main" id="{2417DA0F-117C-814A-A854-8338AB22D873}"/>
                </a:ext>
              </a:extLst>
            </p:cNvPr>
            <p:cNvCxnSpPr>
              <a:cxnSpLocks noChangeShapeType="1"/>
              <a:stCxn id="8" idx="0"/>
              <a:endCxn id="9" idx="0"/>
            </p:cNvCxnSpPr>
            <p:nvPr/>
          </p:nvCxnSpPr>
          <p:spPr bwMode="auto">
            <a:xfrm rot="5400000" flipV="1">
              <a:off x="4607" y="1321"/>
              <a:ext cx="1" cy="816"/>
            </a:xfrm>
            <a:prstGeom prst="curvedConnector3">
              <a:avLst>
                <a:gd name="adj1" fmla="val -29000005"/>
              </a:avLst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11" name="Group 11">
              <a:extLst>
                <a:ext uri="{FF2B5EF4-FFF2-40B4-BE49-F238E27FC236}">
                  <a16:creationId xmlns:a16="http://schemas.microsoft.com/office/drawing/2014/main" id="{078EC918-46A9-4F4A-ACEC-45770F5F0DE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36" y="1872"/>
              <a:ext cx="1296" cy="576"/>
              <a:chOff x="3936" y="2016"/>
              <a:chExt cx="1296" cy="576"/>
            </a:xfrm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097EAFA0-A563-8747-80D6-37397196C9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36" y="2208"/>
                <a:ext cx="480" cy="336"/>
              </a:xfrm>
              <a:prstGeom prst="ellipse">
                <a:avLst/>
              </a:prstGeom>
              <a:solidFill>
                <a:srgbClr val="FBFAE2"/>
              </a:solidFill>
              <a:ln w="1905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Font typeface="Wingdings" pitchFamily="2" charset="2"/>
                  <a:buChar char="q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zh-TW" altLang="en-US">
                  <a:latin typeface="Times New Roman" panose="02020603050405020304" pitchFamily="18" charset="0"/>
                  <a:ea typeface="新細明體" panose="02020500000000000000" pitchFamily="18" charset="-120"/>
                </a:endParaRPr>
              </a:p>
            </p:txBody>
          </p:sp>
          <p:sp>
            <p:nvSpPr>
              <p:cNvPr id="14" name="Text Box 13">
                <a:extLst>
                  <a:ext uri="{FF2B5EF4-FFF2-40B4-BE49-F238E27FC236}">
                    <a16:creationId xmlns:a16="http://schemas.microsoft.com/office/drawing/2014/main" id="{6F139F04-5117-AF41-8794-ABB1463E82C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84" y="2256"/>
                <a:ext cx="336" cy="21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BFAE2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Wingdings" pitchFamily="2" charset="2"/>
                  <a:buChar char="q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50000"/>
                  </a:spcBef>
                  <a:buFont typeface="Monotype Sorts" pitchFamily="2" charset="2"/>
                  <a:buNone/>
                </a:pPr>
                <a:r>
                  <a:rPr lang="en-US" altLang="zh-TW" sz="1600" b="1">
                    <a:ea typeface="新細明體" panose="02020500000000000000" pitchFamily="18" charset="-120"/>
                  </a:rPr>
                  <a:t>v </a:t>
                </a:r>
                <a:r>
                  <a:rPr lang="en-US" altLang="zh-TW" sz="1600" b="1">
                    <a:ea typeface="新細明體" panose="02020500000000000000" pitchFamily="18" charset="-120"/>
                    <a:sym typeface="Symbol" pitchFamily="2" charset="2"/>
                  </a:rPr>
                  <a:t></a:t>
                </a:r>
                <a:endParaRPr lang="en-US" altLang="zh-TW" sz="1600" b="1">
                  <a:ea typeface="新細明體" panose="02020500000000000000" pitchFamily="18" charset="-120"/>
                </a:endParaRPr>
              </a:p>
            </p:txBody>
          </p:sp>
          <p:sp>
            <p:nvSpPr>
              <p:cNvPr id="15" name="Text Box 14">
                <a:extLst>
                  <a:ext uri="{FF2B5EF4-FFF2-40B4-BE49-F238E27FC236}">
                    <a16:creationId xmlns:a16="http://schemas.microsoft.com/office/drawing/2014/main" id="{06855545-2BFE-5C40-B93B-D5A36C882F0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96" y="2256"/>
                <a:ext cx="336" cy="21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BFAE2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Wingdings" pitchFamily="2" charset="2"/>
                  <a:buChar char="q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50000"/>
                  </a:spcBef>
                  <a:buFont typeface="Monotype Sorts" pitchFamily="2" charset="2"/>
                  <a:buNone/>
                </a:pPr>
                <a:r>
                  <a:rPr lang="en-US" altLang="zh-TW" sz="1600" b="1">
                    <a:ea typeface="新細明體" panose="02020500000000000000" pitchFamily="18" charset="-120"/>
                  </a:rPr>
                  <a:t>u </a:t>
                </a:r>
                <a:r>
                  <a:rPr lang="en-US" altLang="zh-TW" sz="1600" b="1">
                    <a:ea typeface="新細明體" panose="02020500000000000000" pitchFamily="18" charset="-120"/>
                    <a:sym typeface="Symbol" pitchFamily="2" charset="2"/>
                  </a:rPr>
                  <a:t></a:t>
                </a:r>
                <a:endParaRPr lang="en-US" altLang="zh-TW" sz="1600" b="1">
                  <a:ea typeface="新細明體" panose="02020500000000000000" pitchFamily="18" charset="-120"/>
                </a:endParaRPr>
              </a:p>
            </p:txBody>
          </p:sp>
          <p:sp>
            <p:nvSpPr>
              <p:cNvPr id="16" name="AutoShape 15">
                <a:extLst>
                  <a:ext uri="{FF2B5EF4-FFF2-40B4-BE49-F238E27FC236}">
                    <a16:creationId xmlns:a16="http://schemas.microsoft.com/office/drawing/2014/main" id="{40443FBA-EBF1-5F4B-8F51-1B1E972A7B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12" y="2016"/>
                <a:ext cx="240" cy="192"/>
              </a:xfrm>
              <a:prstGeom prst="downArrow">
                <a:avLst>
                  <a:gd name="adj1" fmla="val 50000"/>
                  <a:gd name="adj2" fmla="val 25000"/>
                </a:avLst>
              </a:prstGeom>
              <a:solidFill>
                <a:srgbClr val="FBFAE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>
                <a:lvl1pPr>
                  <a:spcBef>
                    <a:spcPct val="20000"/>
                  </a:spcBef>
                  <a:buFont typeface="Wingdings" pitchFamily="2" charset="2"/>
                  <a:buChar char="q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zh-TW" altLang="en-US">
                  <a:latin typeface="Times New Roman" panose="02020603050405020304" pitchFamily="18" charset="0"/>
                  <a:ea typeface="新細明體" panose="02020500000000000000" pitchFamily="18" charset="-120"/>
                </a:endParaRPr>
              </a:p>
            </p:txBody>
          </p:sp>
          <p:sp>
            <p:nvSpPr>
              <p:cNvPr id="17" name="Line 16">
                <a:extLst>
                  <a:ext uri="{FF2B5EF4-FFF2-40B4-BE49-F238E27FC236}">
                    <a16:creationId xmlns:a16="http://schemas.microsoft.com/office/drawing/2014/main" id="{E272DE0A-D751-424F-85F1-E59A2F87D9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4272" y="2400"/>
                <a:ext cx="336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18" name="Line 17">
                <a:extLst>
                  <a:ext uri="{FF2B5EF4-FFF2-40B4-BE49-F238E27FC236}">
                    <a16:creationId xmlns:a16="http://schemas.microsoft.com/office/drawing/2014/main" id="{FD78DA79-AD57-374D-B1F4-B3FE4B1BB4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608" y="2400"/>
                <a:ext cx="384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12" name="Text Box 18">
              <a:extLst>
                <a:ext uri="{FF2B5EF4-FFF2-40B4-BE49-F238E27FC236}">
                  <a16:creationId xmlns:a16="http://schemas.microsoft.com/office/drawing/2014/main" id="{090054B0-B8FE-6940-9BCC-A06CA86B9A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6" y="2448"/>
              <a:ext cx="528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BFAE2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  <a:buFont typeface="Monotype Sorts" pitchFamily="2" charset="2"/>
                <a:buNone/>
              </a:pPr>
              <a:r>
                <a:rPr lang="en-US" altLang="zh-TW" sz="1600" b="1">
                  <a:ea typeface="新細明體" panose="02020500000000000000" pitchFamily="18" charset="-120"/>
                </a:rPr>
                <a:t>locked</a:t>
              </a:r>
            </a:p>
          </p:txBody>
        </p:sp>
      </p:grpSp>
      <p:sp>
        <p:nvSpPr>
          <p:cNvPr id="19" name="Slide Number Placeholder 1">
            <a:extLst>
              <a:ext uri="{FF2B5EF4-FFF2-40B4-BE49-F238E27FC236}">
                <a16:creationId xmlns:a16="http://schemas.microsoft.com/office/drawing/2014/main" id="{2C83515D-480B-D8D3-D73A-0BAB67029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3744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0E9C503-521C-9D4F-8263-40EA29708310}"/>
              </a:ext>
            </a:extLst>
          </p:cNvPr>
          <p:cNvGrpSpPr/>
          <p:nvPr/>
        </p:nvGrpSpPr>
        <p:grpSpPr>
          <a:xfrm>
            <a:off x="836617" y="1657129"/>
            <a:ext cx="3133890" cy="2327042"/>
            <a:chOff x="836617" y="1657129"/>
            <a:chExt cx="2685239" cy="1993900"/>
          </a:xfrm>
        </p:grpSpPr>
        <p:sp>
          <p:nvSpPr>
            <p:cNvPr id="6" name="Line 4">
              <a:extLst>
                <a:ext uri="{FF2B5EF4-FFF2-40B4-BE49-F238E27FC236}">
                  <a16:creationId xmlns:a16="http://schemas.microsoft.com/office/drawing/2014/main" id="{8DA1106B-ED1B-2344-8920-7ACC8B73CCE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787529" y="1871441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Line 5">
              <a:extLst>
                <a:ext uri="{FF2B5EF4-FFF2-40B4-BE49-F238E27FC236}">
                  <a16:creationId xmlns:a16="http://schemas.microsoft.com/office/drawing/2014/main" id="{9503E858-234D-BE4B-AF2C-F0B4C0424AB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87529" y="1995266"/>
              <a:ext cx="0" cy="14097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Line 6">
              <a:extLst>
                <a:ext uri="{FF2B5EF4-FFF2-40B4-BE49-F238E27FC236}">
                  <a16:creationId xmlns:a16="http://schemas.microsoft.com/office/drawing/2014/main" id="{7314E24F-EE07-E84F-85C5-30FF75C3282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87629" y="1842866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Line 7">
              <a:extLst>
                <a:ext uri="{FF2B5EF4-FFF2-40B4-BE49-F238E27FC236}">
                  <a16:creationId xmlns:a16="http://schemas.microsoft.com/office/drawing/2014/main" id="{2DDE2D5D-636D-8B4A-AFEB-7F27D451861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4967" y="1871441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Line 8">
              <a:extLst>
                <a:ext uri="{FF2B5EF4-FFF2-40B4-BE49-F238E27FC236}">
                  <a16:creationId xmlns:a16="http://schemas.microsoft.com/office/drawing/2014/main" id="{344AD06D-B717-C349-A3FE-A779B1AC80E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57367" y="2646141"/>
              <a:ext cx="809625" cy="6969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9">
              <a:extLst>
                <a:ext uri="{FF2B5EF4-FFF2-40B4-BE49-F238E27FC236}">
                  <a16:creationId xmlns:a16="http://schemas.microsoft.com/office/drawing/2014/main" id="{D652A856-31F6-A74F-AC6D-83874FCD210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738317" y="3404966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Oval 10">
              <a:extLst>
                <a:ext uri="{FF2B5EF4-FFF2-40B4-BE49-F238E27FC236}">
                  <a16:creationId xmlns:a16="http://schemas.microsoft.com/office/drawing/2014/main" id="{6BA68137-1A45-5F41-8B29-3832B17050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49392" y="3192241"/>
              <a:ext cx="460375" cy="458788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11">
              <a:extLst>
                <a:ext uri="{FF2B5EF4-FFF2-40B4-BE49-F238E27FC236}">
                  <a16:creationId xmlns:a16="http://schemas.microsoft.com/office/drawing/2014/main" id="{3ADD16CF-C1FE-FC42-B161-2B71D70D05C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92254" y="3227166"/>
              <a:ext cx="368300" cy="3667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1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14" name="Oval 12">
              <a:extLst>
                <a:ext uri="{FF2B5EF4-FFF2-40B4-BE49-F238E27FC236}">
                  <a16:creationId xmlns:a16="http://schemas.microsoft.com/office/drawing/2014/main" id="{7CEB941A-F37E-734C-9C37-F6ECE61A53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1657129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" name="Rectangle 13">
              <a:extLst>
                <a:ext uri="{FF2B5EF4-FFF2-40B4-BE49-F238E27FC236}">
                  <a16:creationId xmlns:a16="http://schemas.microsoft.com/office/drawing/2014/main" id="{950429D6-D5C8-5C40-A6C2-1547AD0BE95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1703166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3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6" name="Oval 14">
              <a:extLst>
                <a:ext uri="{FF2B5EF4-FFF2-40B4-BE49-F238E27FC236}">
                  <a16:creationId xmlns:a16="http://schemas.microsoft.com/office/drawing/2014/main" id="{8D1D9E99-4237-3A48-8490-EF02C5B056C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70142" y="2423891"/>
              <a:ext cx="458787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7" name="Rectangle 15">
              <a:extLst>
                <a:ext uri="{FF2B5EF4-FFF2-40B4-BE49-F238E27FC236}">
                  <a16:creationId xmlns:a16="http://schemas.microsoft.com/office/drawing/2014/main" id="{41DD431E-8531-344D-86F8-F477BABD9A6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3954" y="2457229"/>
              <a:ext cx="366713" cy="3667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8" name="Oval 16">
              <a:extLst>
                <a:ext uri="{FF2B5EF4-FFF2-40B4-BE49-F238E27FC236}">
                  <a16:creationId xmlns:a16="http://schemas.microsoft.com/office/drawing/2014/main" id="{ADBED914-AE41-1F4D-B682-E2E18B5903D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70029" y="1657129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9" name="Rectangle 17">
              <a:extLst>
                <a:ext uri="{FF2B5EF4-FFF2-40B4-BE49-F238E27FC236}">
                  <a16:creationId xmlns:a16="http://schemas.microsoft.com/office/drawing/2014/main" id="{9DDA25FC-D87E-8345-93E4-E87FF5A2579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09717" y="1709516"/>
              <a:ext cx="368300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20" name="Oval 18">
              <a:extLst>
                <a:ext uri="{FF2B5EF4-FFF2-40B4-BE49-F238E27FC236}">
                  <a16:creationId xmlns:a16="http://schemas.microsoft.com/office/drawing/2014/main" id="{C9C824BF-08E1-134A-81E1-D1487E2CE55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3190654"/>
              <a:ext cx="458788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1" name="Rectangle 19">
              <a:extLst>
                <a:ext uri="{FF2B5EF4-FFF2-40B4-BE49-F238E27FC236}">
                  <a16:creationId xmlns:a16="http://schemas.microsoft.com/office/drawing/2014/main" id="{564FCDBD-4665-904B-94F3-7DA4D9FEE39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3235104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2" name="Line 20">
              <a:extLst>
                <a:ext uri="{FF2B5EF4-FFF2-40B4-BE49-F238E27FC236}">
                  <a16:creationId xmlns:a16="http://schemas.microsoft.com/office/drawing/2014/main" id="{A7732BFA-A3D8-BF45-80C1-BCDD08BA32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155829" y="1709516"/>
              <a:ext cx="0" cy="19415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 Box 21">
              <a:extLst>
                <a:ext uri="{FF2B5EF4-FFF2-40B4-BE49-F238E27FC236}">
                  <a16:creationId xmlns:a16="http://schemas.microsoft.com/office/drawing/2014/main" id="{54709DC7-364D-0E46-AEC3-2381A4F1A27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836617" y="1711104"/>
              <a:ext cx="542925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4" name="Text Box 22">
              <a:extLst>
                <a:ext uri="{FF2B5EF4-FFF2-40B4-BE49-F238E27FC236}">
                  <a16:creationId xmlns:a16="http://schemas.microsoft.com/office/drawing/2014/main" id="{43B24A2E-266D-2344-A82F-6F48F1137C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872569" y="1719041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5" name="Text Box 23">
              <a:extLst>
                <a:ext uri="{FF2B5EF4-FFF2-40B4-BE49-F238E27FC236}">
                  <a16:creationId xmlns:a16="http://schemas.microsoft.com/office/drawing/2014/main" id="{8509DE46-10DB-E747-AD2E-6215DC07A61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371604" y="2363566"/>
              <a:ext cx="293688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6" name="Text Box 24">
              <a:extLst>
                <a:ext uri="{FF2B5EF4-FFF2-40B4-BE49-F238E27FC236}">
                  <a16:creationId xmlns:a16="http://schemas.microsoft.com/office/drawing/2014/main" id="{7964A380-1E47-2A48-BCC8-7DD4CAE05BA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52604" y="2119091"/>
              <a:ext cx="463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7" name="Text Box 25">
              <a:extLst>
                <a:ext uri="{FF2B5EF4-FFF2-40B4-BE49-F238E27FC236}">
                  <a16:creationId xmlns:a16="http://schemas.microsoft.com/office/drawing/2014/main" id="{8C01C989-4077-4448-B5EC-5171D026F1E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92292" y="2850929"/>
              <a:ext cx="303212" cy="2460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28" name="Text Box 26">
              <a:extLst>
                <a:ext uri="{FF2B5EF4-FFF2-40B4-BE49-F238E27FC236}">
                  <a16:creationId xmlns:a16="http://schemas.microsoft.com/office/drawing/2014/main" id="{7CA53692-D69D-914D-A120-5969E4EE837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49442" y="3096991"/>
              <a:ext cx="366712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29" name="Text Box 27">
              <a:extLst>
                <a:ext uri="{FF2B5EF4-FFF2-40B4-BE49-F238E27FC236}">
                  <a16:creationId xmlns:a16="http://schemas.microsoft.com/office/drawing/2014/main" id="{9DBD76C7-804B-4D4E-BBF1-76C6383C716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38392" y="2119091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</p:grp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497053"/>
            <a:ext cx="10515593" cy="1652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de-DE" altLang="en-US" sz="2000" b="1" dirty="0" err="1">
                <a:solidFill>
                  <a:srgbClr val="CC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Step</a:t>
            </a:r>
            <a:r>
              <a:rPr lang="de-DE" altLang="en-US" sz="2000" b="1" dirty="0">
                <a:solidFill>
                  <a:srgbClr val="CC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 0</a:t>
            </a:r>
            <a:r>
              <a:rPr lang="de-DE" altLang="en-US" sz="2000" dirty="0">
                <a:solidFill>
                  <a:srgbClr val="CC0000"/>
                </a:solidFill>
                <a:ea typeface="Times New Roman" panose="02020603050405020304" pitchFamily="18" charset="0"/>
                <a:cs typeface="Arial" panose="020B0604020202020204" pitchFamily="34" charset="0"/>
              </a:rPr>
              <a:t>: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Compute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the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balance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criterion</a:t>
            </a:r>
            <a:b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</a:br>
            <a:endParaRPr lang="en-US" altLang="zh-CN" sz="2000" dirty="0"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[ 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r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 ∙ 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V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) – </a:t>
            </a:r>
            <a:r>
              <a:rPr lang="en-US" altLang="zh-CN" sz="2000" i="1" dirty="0" err="1">
                <a:ea typeface="SimSun" panose="02010600030101010101" pitchFamily="2" charset="-122"/>
                <a:cs typeface="Arial" panose="020B0604020202020204" pitchFamily="34" charset="0"/>
              </a:rPr>
              <a:t>area</a:t>
            </a:r>
            <a:r>
              <a:rPr lang="en-US" altLang="zh-CN" sz="2000" i="1" baseline="-30000" dirty="0" err="1">
                <a:ea typeface="SimSun" panose="02010600030101010101" pitchFamily="2" charset="-122"/>
                <a:cs typeface="Arial" panose="020B0604020202020204" pitchFamily="34" charset="0"/>
              </a:rPr>
              <a:t>max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V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) ] ≤ 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A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) ≤ [ 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r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 ∙ 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V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) + </a:t>
            </a:r>
            <a:r>
              <a:rPr lang="en-US" altLang="zh-CN" sz="2000" i="1" dirty="0" err="1">
                <a:ea typeface="SimSun" panose="02010600030101010101" pitchFamily="2" charset="-122"/>
                <a:cs typeface="Arial" panose="020B0604020202020204" pitchFamily="34" charset="0"/>
              </a:rPr>
              <a:t>area</a:t>
            </a:r>
            <a:r>
              <a:rPr lang="en-US" altLang="zh-CN" sz="2000" i="1" baseline="-30000" dirty="0" err="1">
                <a:ea typeface="SimSun" panose="02010600030101010101" pitchFamily="2" charset="-122"/>
                <a:cs typeface="Arial" panose="020B0604020202020204" pitchFamily="34" charset="0"/>
              </a:rPr>
              <a:t>max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Arial" panose="020B0604020202020204" pitchFamily="34" charset="0"/>
              </a:rPr>
              <a:t>V</a:t>
            </a:r>
            <a: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  <a:t>) ]</a:t>
            </a:r>
            <a:br>
              <a:rPr lang="en-US" altLang="zh-CN" sz="2000" dirty="0">
                <a:ea typeface="SimSun" panose="02010600030101010101" pitchFamily="2" charset="-122"/>
                <a:cs typeface="Arial" panose="020B0604020202020204" pitchFamily="34" charset="0"/>
              </a:rPr>
            </a:br>
            <a:endParaRPr lang="en-US" altLang="zh-CN" sz="2000" dirty="0"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0.375 * 16 – 5 = 1 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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area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(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A)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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11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= 0.375 * 16 +5.</a:t>
            </a:r>
          </a:p>
        </p:txBody>
      </p:sp>
      <p:sp>
        <p:nvSpPr>
          <p:cNvPr id="31" name="Text Box 33">
            <a:extLst>
              <a:ext uri="{FF2B5EF4-FFF2-40B4-BE49-F238E27FC236}">
                <a16:creationId xmlns:a16="http://schemas.microsoft.com/office/drawing/2014/main" id="{84976F81-F412-7248-A587-9FEA662BC6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1967" y="1609409"/>
            <a:ext cx="7081827" cy="2592381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C0C0C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10000"/>
              </a:lnSpc>
            </a:pPr>
            <a:r>
              <a:rPr lang="en-US" altLang="zh-CN" sz="2400" dirty="0">
                <a:ea typeface="SimSun" panose="02010600030101010101" pitchFamily="2" charset="-122"/>
              </a:rPr>
              <a:t>Given: Ratio factor </a:t>
            </a:r>
            <a:r>
              <a:rPr lang="en-US" altLang="zh-CN" sz="2400" i="1" dirty="0">
                <a:ea typeface="SimSun" panose="02010600030101010101" pitchFamily="2" charset="-122"/>
              </a:rPr>
              <a:t>r</a:t>
            </a:r>
            <a:r>
              <a:rPr lang="en-US" altLang="zh-CN" sz="2400" dirty="0">
                <a:ea typeface="SimSun" panose="02010600030101010101" pitchFamily="2" charset="-122"/>
              </a:rPr>
              <a:t> = 0.375</a:t>
            </a:r>
          </a:p>
          <a:p>
            <a:pPr algn="l" eaLnBrk="1" hangingPunct="1">
              <a:lnSpc>
                <a:spcPct val="110000"/>
              </a:lnSpc>
            </a:pPr>
            <a:r>
              <a:rPr lang="en-US" altLang="zh-CN" sz="2400" i="1" dirty="0">
                <a:ea typeface="SimSun" panose="02010600030101010101" pitchFamily="2" charset="-122"/>
              </a:rPr>
              <a:t>area</a:t>
            </a:r>
            <a:r>
              <a:rPr lang="en-US" altLang="zh-CN" sz="2400" dirty="0">
                <a:ea typeface="SimSun" panose="02010600030101010101" pitchFamily="2" charset="-122"/>
              </a:rPr>
              <a:t>(Cell_1) = 2 </a:t>
            </a:r>
            <a:br>
              <a:rPr lang="en-US" altLang="zh-CN" sz="2400" dirty="0">
                <a:ea typeface="SimSun" panose="02010600030101010101" pitchFamily="2" charset="-122"/>
              </a:rPr>
            </a:br>
            <a:r>
              <a:rPr lang="en-US" altLang="zh-CN" sz="2400" i="1" dirty="0">
                <a:ea typeface="SimSun" panose="02010600030101010101" pitchFamily="2" charset="-122"/>
              </a:rPr>
              <a:t>area</a:t>
            </a:r>
            <a:r>
              <a:rPr lang="en-US" altLang="zh-CN" sz="2400" dirty="0">
                <a:ea typeface="SimSun" panose="02010600030101010101" pitchFamily="2" charset="-122"/>
              </a:rPr>
              <a:t>(Cell_2) = 4 </a:t>
            </a:r>
            <a:br>
              <a:rPr lang="en-US" altLang="zh-CN" sz="2400" dirty="0">
                <a:ea typeface="SimSun" panose="02010600030101010101" pitchFamily="2" charset="-122"/>
              </a:rPr>
            </a:br>
            <a:r>
              <a:rPr lang="en-US" altLang="zh-CN" sz="2400" i="1" dirty="0">
                <a:ea typeface="SimSun" panose="02010600030101010101" pitchFamily="2" charset="-122"/>
              </a:rPr>
              <a:t>area</a:t>
            </a:r>
            <a:r>
              <a:rPr lang="en-US" altLang="zh-CN" sz="2400" dirty="0">
                <a:ea typeface="SimSun" panose="02010600030101010101" pitchFamily="2" charset="-122"/>
              </a:rPr>
              <a:t>(Cell_3) = 1 </a:t>
            </a:r>
            <a:br>
              <a:rPr lang="en-US" altLang="zh-CN" sz="2400" dirty="0">
                <a:ea typeface="SimSun" panose="02010600030101010101" pitchFamily="2" charset="-122"/>
              </a:rPr>
            </a:br>
            <a:r>
              <a:rPr lang="en-US" altLang="zh-CN" sz="2400" i="1" dirty="0">
                <a:ea typeface="SimSun" panose="02010600030101010101" pitchFamily="2" charset="-122"/>
              </a:rPr>
              <a:t>area</a:t>
            </a:r>
            <a:r>
              <a:rPr lang="en-US" altLang="zh-CN" sz="2400" dirty="0">
                <a:ea typeface="SimSun" panose="02010600030101010101" pitchFamily="2" charset="-122"/>
              </a:rPr>
              <a:t>(Cell_4) = 4 </a:t>
            </a:r>
            <a:br>
              <a:rPr lang="en-US" altLang="zh-CN" sz="2400" dirty="0">
                <a:ea typeface="SimSun" panose="02010600030101010101" pitchFamily="2" charset="-122"/>
              </a:rPr>
            </a:br>
            <a:r>
              <a:rPr lang="en-US" altLang="zh-CN" sz="2400" i="1" dirty="0">
                <a:ea typeface="SimSun" panose="02010600030101010101" pitchFamily="2" charset="-122"/>
              </a:rPr>
              <a:t>area</a:t>
            </a:r>
            <a:r>
              <a:rPr lang="en-US" altLang="zh-CN" sz="2400" dirty="0">
                <a:ea typeface="SimSun" panose="02010600030101010101" pitchFamily="2" charset="-122"/>
              </a:rPr>
              <a:t>(Cell_5) = 5</a:t>
            </a:r>
            <a:br>
              <a:rPr lang="en-US" altLang="zh-CN" sz="2400" dirty="0">
                <a:ea typeface="SimSun" panose="02010600030101010101" pitchFamily="2" charset="-122"/>
              </a:rPr>
            </a:br>
            <a:endParaRPr lang="en-US" altLang="zh-CN" sz="2400" dirty="0">
              <a:ea typeface="SimSun" panose="02010600030101010101" pitchFamily="2" charset="-122"/>
            </a:endParaRP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C78CC797-8910-AF76-D02E-0B0C01BB0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7493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0E9C503-521C-9D4F-8263-40EA29708310}"/>
              </a:ext>
            </a:extLst>
          </p:cNvPr>
          <p:cNvGrpSpPr/>
          <p:nvPr/>
        </p:nvGrpSpPr>
        <p:grpSpPr>
          <a:xfrm>
            <a:off x="836617" y="1657129"/>
            <a:ext cx="3108900" cy="2327042"/>
            <a:chOff x="836617" y="1657129"/>
            <a:chExt cx="2663826" cy="1993900"/>
          </a:xfrm>
        </p:grpSpPr>
        <p:sp>
          <p:nvSpPr>
            <p:cNvPr id="6" name="Line 4">
              <a:extLst>
                <a:ext uri="{FF2B5EF4-FFF2-40B4-BE49-F238E27FC236}">
                  <a16:creationId xmlns:a16="http://schemas.microsoft.com/office/drawing/2014/main" id="{8DA1106B-ED1B-2344-8920-7ACC8B73CCE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787529" y="1871441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Line 5">
              <a:extLst>
                <a:ext uri="{FF2B5EF4-FFF2-40B4-BE49-F238E27FC236}">
                  <a16:creationId xmlns:a16="http://schemas.microsoft.com/office/drawing/2014/main" id="{9503E858-234D-BE4B-AF2C-F0B4C0424AB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87529" y="1995266"/>
              <a:ext cx="0" cy="14097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Line 6">
              <a:extLst>
                <a:ext uri="{FF2B5EF4-FFF2-40B4-BE49-F238E27FC236}">
                  <a16:creationId xmlns:a16="http://schemas.microsoft.com/office/drawing/2014/main" id="{7314E24F-EE07-E84F-85C5-30FF75C3282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87629" y="1842866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Line 7">
              <a:extLst>
                <a:ext uri="{FF2B5EF4-FFF2-40B4-BE49-F238E27FC236}">
                  <a16:creationId xmlns:a16="http://schemas.microsoft.com/office/drawing/2014/main" id="{2DDE2D5D-636D-8B4A-AFEB-7F27D451861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4967" y="1871441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Line 8">
              <a:extLst>
                <a:ext uri="{FF2B5EF4-FFF2-40B4-BE49-F238E27FC236}">
                  <a16:creationId xmlns:a16="http://schemas.microsoft.com/office/drawing/2014/main" id="{344AD06D-B717-C349-A3FE-A779B1AC80E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57367" y="2646141"/>
              <a:ext cx="809625" cy="6969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9">
              <a:extLst>
                <a:ext uri="{FF2B5EF4-FFF2-40B4-BE49-F238E27FC236}">
                  <a16:creationId xmlns:a16="http://schemas.microsoft.com/office/drawing/2014/main" id="{D652A856-31F6-A74F-AC6D-83874FCD210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738317" y="3404966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Oval 10">
              <a:extLst>
                <a:ext uri="{FF2B5EF4-FFF2-40B4-BE49-F238E27FC236}">
                  <a16:creationId xmlns:a16="http://schemas.microsoft.com/office/drawing/2014/main" id="{6BA68137-1A45-5F41-8B29-3832B17050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49392" y="3192241"/>
              <a:ext cx="460375" cy="458788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11">
              <a:extLst>
                <a:ext uri="{FF2B5EF4-FFF2-40B4-BE49-F238E27FC236}">
                  <a16:creationId xmlns:a16="http://schemas.microsoft.com/office/drawing/2014/main" id="{3ADD16CF-C1FE-FC42-B161-2B71D70D05C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92254" y="3227166"/>
              <a:ext cx="368300" cy="3667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 dirty="0"/>
                <a:t>1</a:t>
              </a:r>
              <a:endParaRPr lang="en-US" altLang="zh-CN" b="1" dirty="0">
                <a:ea typeface="SimSun" panose="02010600030101010101" pitchFamily="2" charset="-122"/>
              </a:endParaRPr>
            </a:p>
          </p:txBody>
        </p:sp>
        <p:sp>
          <p:nvSpPr>
            <p:cNvPr id="14" name="Oval 12">
              <a:extLst>
                <a:ext uri="{FF2B5EF4-FFF2-40B4-BE49-F238E27FC236}">
                  <a16:creationId xmlns:a16="http://schemas.microsoft.com/office/drawing/2014/main" id="{7CEB941A-F37E-734C-9C37-F6ECE61A53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1657129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" name="Rectangle 13">
              <a:extLst>
                <a:ext uri="{FF2B5EF4-FFF2-40B4-BE49-F238E27FC236}">
                  <a16:creationId xmlns:a16="http://schemas.microsoft.com/office/drawing/2014/main" id="{950429D6-D5C8-5C40-A6C2-1547AD0BE95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1703166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3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6" name="Oval 14">
              <a:extLst>
                <a:ext uri="{FF2B5EF4-FFF2-40B4-BE49-F238E27FC236}">
                  <a16:creationId xmlns:a16="http://schemas.microsoft.com/office/drawing/2014/main" id="{8D1D9E99-4237-3A48-8490-EF02C5B056C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70142" y="2423891"/>
              <a:ext cx="458787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7" name="Rectangle 15">
              <a:extLst>
                <a:ext uri="{FF2B5EF4-FFF2-40B4-BE49-F238E27FC236}">
                  <a16:creationId xmlns:a16="http://schemas.microsoft.com/office/drawing/2014/main" id="{41DD431E-8531-344D-86F8-F477BABD9A6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3954" y="2457229"/>
              <a:ext cx="366713" cy="3667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8" name="Oval 16">
              <a:extLst>
                <a:ext uri="{FF2B5EF4-FFF2-40B4-BE49-F238E27FC236}">
                  <a16:creationId xmlns:a16="http://schemas.microsoft.com/office/drawing/2014/main" id="{ADBED914-AE41-1F4D-B682-E2E18B5903D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70029" y="1657129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9" name="Rectangle 17">
              <a:extLst>
                <a:ext uri="{FF2B5EF4-FFF2-40B4-BE49-F238E27FC236}">
                  <a16:creationId xmlns:a16="http://schemas.microsoft.com/office/drawing/2014/main" id="{9DDA25FC-D87E-8345-93E4-E87FF5A2579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09717" y="1709516"/>
              <a:ext cx="368300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20" name="Oval 18">
              <a:extLst>
                <a:ext uri="{FF2B5EF4-FFF2-40B4-BE49-F238E27FC236}">
                  <a16:creationId xmlns:a16="http://schemas.microsoft.com/office/drawing/2014/main" id="{C9C824BF-08E1-134A-81E1-D1487E2CE55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3190654"/>
              <a:ext cx="458788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1" name="Rectangle 19">
              <a:extLst>
                <a:ext uri="{FF2B5EF4-FFF2-40B4-BE49-F238E27FC236}">
                  <a16:creationId xmlns:a16="http://schemas.microsoft.com/office/drawing/2014/main" id="{564FCDBD-4665-904B-94F3-7DA4D9FEE39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3235104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2" name="Line 20">
              <a:extLst>
                <a:ext uri="{FF2B5EF4-FFF2-40B4-BE49-F238E27FC236}">
                  <a16:creationId xmlns:a16="http://schemas.microsoft.com/office/drawing/2014/main" id="{A7732BFA-A3D8-BF45-80C1-BCDD08BA32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155829" y="1709516"/>
              <a:ext cx="0" cy="19415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 Box 21">
              <a:extLst>
                <a:ext uri="{FF2B5EF4-FFF2-40B4-BE49-F238E27FC236}">
                  <a16:creationId xmlns:a16="http://schemas.microsoft.com/office/drawing/2014/main" id="{54709DC7-364D-0E46-AEC3-2381A4F1A27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836617" y="1711104"/>
              <a:ext cx="542925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4" name="Text Box 22">
              <a:extLst>
                <a:ext uri="{FF2B5EF4-FFF2-40B4-BE49-F238E27FC236}">
                  <a16:creationId xmlns:a16="http://schemas.microsoft.com/office/drawing/2014/main" id="{43B24A2E-266D-2344-A82F-6F48F1137C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851156" y="1718246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 dirty="0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5" name="Text Box 23">
              <a:extLst>
                <a:ext uri="{FF2B5EF4-FFF2-40B4-BE49-F238E27FC236}">
                  <a16:creationId xmlns:a16="http://schemas.microsoft.com/office/drawing/2014/main" id="{8509DE46-10DB-E747-AD2E-6215DC07A61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371604" y="2363566"/>
              <a:ext cx="293688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6" name="Text Box 24">
              <a:extLst>
                <a:ext uri="{FF2B5EF4-FFF2-40B4-BE49-F238E27FC236}">
                  <a16:creationId xmlns:a16="http://schemas.microsoft.com/office/drawing/2014/main" id="{7964A380-1E47-2A48-BCC8-7DD4CAE05BA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52604" y="2119091"/>
              <a:ext cx="463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7" name="Text Box 25">
              <a:extLst>
                <a:ext uri="{FF2B5EF4-FFF2-40B4-BE49-F238E27FC236}">
                  <a16:creationId xmlns:a16="http://schemas.microsoft.com/office/drawing/2014/main" id="{8C01C989-4077-4448-B5EC-5171D026F1E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92292" y="2850929"/>
              <a:ext cx="303212" cy="2460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28" name="Text Box 26">
              <a:extLst>
                <a:ext uri="{FF2B5EF4-FFF2-40B4-BE49-F238E27FC236}">
                  <a16:creationId xmlns:a16="http://schemas.microsoft.com/office/drawing/2014/main" id="{7CA53692-D69D-914D-A120-5969E4EE837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49442" y="3096991"/>
              <a:ext cx="366712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29" name="Text Box 27">
              <a:extLst>
                <a:ext uri="{FF2B5EF4-FFF2-40B4-BE49-F238E27FC236}">
                  <a16:creationId xmlns:a16="http://schemas.microsoft.com/office/drawing/2014/main" id="{9DBD76C7-804B-4D4E-BBF1-76C6383C716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38392" y="2119091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</p:grp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264265"/>
            <a:ext cx="10515593" cy="21184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10000"/>
              </a:lnSpc>
            </a:pPr>
            <a:r>
              <a:rPr lang="de-DE" altLang="en-US" sz="2000" b="1" dirty="0" err="1">
                <a:solidFill>
                  <a:srgbClr val="CC0000"/>
                </a:solidFill>
              </a:rPr>
              <a:t>Step</a:t>
            </a:r>
            <a:r>
              <a:rPr lang="de-DE" altLang="en-US" sz="2000" b="1" dirty="0">
                <a:solidFill>
                  <a:srgbClr val="CC0000"/>
                </a:solidFill>
              </a:rPr>
              <a:t> 1</a:t>
            </a:r>
            <a:r>
              <a:rPr lang="de-DE" altLang="en-US" sz="2000" dirty="0">
                <a:solidFill>
                  <a:srgbClr val="CC0000"/>
                </a:solidFill>
              </a:rPr>
              <a:t>:</a:t>
            </a:r>
            <a:r>
              <a:rPr lang="de-DE" altLang="en-US" sz="2000" dirty="0"/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Compute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the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gains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of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each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cell</a:t>
            </a:r>
            <a:b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nl-NL" altLang="en-US" sz="2000" dirty="0" err="1">
                <a:cs typeface="Times New Roman" panose="02020603050405020304" pitchFamily="18" charset="0"/>
              </a:rPr>
              <a:t>Cell</a:t>
            </a:r>
            <a:r>
              <a:rPr lang="nl-NL" altLang="en-US" sz="2000" dirty="0">
                <a:cs typeface="Times New Roman" panose="02020603050405020304" pitchFamily="18" charset="0"/>
              </a:rPr>
              <a:t> 1:      </a:t>
            </a:r>
            <a:r>
              <a:rPr lang="de-DE" altLang="en-US" sz="2000" i="1" dirty="0">
                <a:cs typeface="Times New Roman" panose="02020603050405020304" pitchFamily="18" charset="0"/>
              </a:rPr>
              <a:t>FS</a:t>
            </a:r>
            <a:r>
              <a:rPr lang="nl-NL" altLang="en-US" sz="2000" dirty="0">
                <a:cs typeface="Times New Roman" panose="02020603050405020304" pitchFamily="18" charset="0"/>
              </a:rPr>
              <a:t>(Cell_1) = 2	</a:t>
            </a:r>
            <a:r>
              <a:rPr lang="de-DE" altLang="en-US" sz="2000" i="1" dirty="0">
                <a:cs typeface="Times New Roman" panose="02020603050405020304" pitchFamily="18" charset="0"/>
              </a:rPr>
              <a:t>TE</a:t>
            </a:r>
            <a:r>
              <a:rPr lang="nl-NL" altLang="en-US" sz="2000" dirty="0">
                <a:cs typeface="Times New Roman" panose="02020603050405020304" pitchFamily="18" charset="0"/>
              </a:rPr>
              <a:t>(Cell_1) = 1	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cs typeface="Times New Roman" panose="02020603050405020304" pitchFamily="18" charset="0"/>
              </a:rPr>
              <a:t>g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(Cell_1) = 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>
              <a:lnSpc>
                <a:spcPct val="110000"/>
              </a:lnSpc>
            </a:pPr>
            <a:r>
              <a:rPr lang="nl-NL" altLang="en-US" sz="2000" dirty="0" err="1">
                <a:cs typeface="Times New Roman" panose="02020603050405020304" pitchFamily="18" charset="0"/>
                <a:sym typeface="Symbol" pitchFamily="2" charset="2"/>
              </a:rPr>
              <a:t>Cell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 2:      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FS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(Cell_2) = 0	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TE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(Cell_2) = 1	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cs typeface="Times New Roman" panose="02020603050405020304" pitchFamily="18" charset="0"/>
              </a:rPr>
              <a:t>g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(Cell_2) = -1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>
              <a:lnSpc>
                <a:spcPct val="110000"/>
              </a:lnSpc>
            </a:pPr>
            <a:r>
              <a:rPr lang="de-DE" altLang="en-US" sz="2000" dirty="0" err="1">
                <a:cs typeface="Times New Roman" panose="02020603050405020304" pitchFamily="18" charset="0"/>
                <a:sym typeface="Symbol" pitchFamily="2" charset="2"/>
              </a:rPr>
              <a:t>Cell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 3:      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FS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(Cell_3) = 1	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TE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(Cell_3) = 1	</a:t>
            </a:r>
            <a:r>
              <a:rPr lang="de-DE" altLang="en-US" sz="2000" i="1" dirty="0" err="1">
                <a:cs typeface="Times New Roman" panose="02020603050405020304" pitchFamily="18" charset="0"/>
              </a:rPr>
              <a:t>g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(Cell_3) = 0 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>
              <a:lnSpc>
                <a:spcPct val="110000"/>
              </a:lnSpc>
            </a:pPr>
            <a:r>
              <a:rPr lang="nl-NL" altLang="en-US" sz="2000" dirty="0" err="1">
                <a:cs typeface="Times New Roman" panose="02020603050405020304" pitchFamily="18" charset="0"/>
                <a:sym typeface="Symbol" pitchFamily="2" charset="2"/>
              </a:rPr>
              <a:t>Cell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 4:      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FS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(Cell_4) = 1	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TE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(Cell_4) = 1	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cs typeface="Times New Roman" panose="02020603050405020304" pitchFamily="18" charset="0"/>
              </a:rPr>
              <a:t>g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(Cell_4) = 0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>
              <a:lnSpc>
                <a:spcPct val="110000"/>
              </a:lnSpc>
            </a:pPr>
            <a:r>
              <a:rPr lang="nl-NL" altLang="en-US" sz="2000" dirty="0" err="1">
                <a:cs typeface="Times New Roman" panose="02020603050405020304" pitchFamily="18" charset="0"/>
                <a:sym typeface="Symbol" pitchFamily="2" charset="2"/>
              </a:rPr>
              <a:t>Cell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 5:      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FS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(Cell_5) = 1	</a:t>
            </a:r>
            <a:r>
              <a:rPr lang="de-DE" altLang="en-US" sz="2000" i="1" dirty="0">
                <a:cs typeface="Times New Roman" panose="02020603050405020304" pitchFamily="18" charset="0"/>
                <a:sym typeface="Symbol" pitchFamily="2" charset="2"/>
              </a:rPr>
              <a:t>TE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(Cell_5) = 0	</a:t>
            </a:r>
            <a:r>
              <a:rPr lang="de-DE" altLang="en-US" sz="2000" dirty="0">
                <a:cs typeface="Times New Roman" panose="02020603050405020304" pitchFamily="18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cs typeface="Times New Roman" panose="02020603050405020304" pitchFamily="18" charset="0"/>
              </a:rPr>
              <a:t>g</a:t>
            </a:r>
            <a:r>
              <a:rPr lang="nl-NL" altLang="en-US" sz="2000" dirty="0">
                <a:cs typeface="Times New Roman" panose="02020603050405020304" pitchFamily="18" charset="0"/>
                <a:sym typeface="Symbol" pitchFamily="2" charset="2"/>
              </a:rPr>
              <a:t>(Cell_5) = 1</a:t>
            </a: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0B8BB688-B6FB-EA3E-3717-E8307FF7F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31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AB0919-142E-5A6C-86FC-64092BE16537}"/>
              </a:ext>
            </a:extLst>
          </p:cNvPr>
          <p:cNvSpPr txBox="1"/>
          <p:nvPr/>
        </p:nvSpPr>
        <p:spPr>
          <a:xfrm>
            <a:off x="5910145" y="1546919"/>
            <a:ext cx="5442065" cy="113184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altLang="zh-CN" sz="2400" i="1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  <a:sym typeface="Symbol" pitchFamily="2" charset="2"/>
              </a:rPr>
              <a:t>FS</a:t>
            </a:r>
            <a:r>
              <a:rPr lang="en-US" altLang="zh-CN" sz="2400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  <a:sym typeface="Symbol" pitchFamily="2" charset="2"/>
              </a:rPr>
              <a:t>(</a:t>
            </a:r>
            <a:r>
              <a:rPr lang="en-US" altLang="zh-CN" sz="2400" i="1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  <a:sym typeface="Symbol" pitchFamily="2" charset="2"/>
              </a:rPr>
              <a:t>c</a:t>
            </a:r>
            <a:r>
              <a:rPr lang="en-US" altLang="zh-CN" sz="2400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  <a:sym typeface="Symbol" pitchFamily="2" charset="2"/>
              </a:rPr>
              <a:t>): # </a:t>
            </a:r>
            <a:r>
              <a:rPr lang="en-US" altLang="zh-CN" sz="2400" i="1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cut</a:t>
            </a:r>
            <a:r>
              <a:rPr lang="en-US" altLang="zh-CN" sz="2400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nets that connect only to </a:t>
            </a:r>
            <a:r>
              <a:rPr lang="en-US" altLang="zh-CN" sz="2400" i="1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c</a:t>
            </a:r>
            <a:br>
              <a:rPr lang="en-US" altLang="zh-CN" sz="2400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altLang="zh-CN" sz="2400" i="1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TE</a:t>
            </a:r>
            <a:r>
              <a:rPr lang="en-US" altLang="zh-CN" sz="2400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altLang="zh-CN" sz="2400" i="1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c</a:t>
            </a:r>
            <a:r>
              <a:rPr lang="en-US" altLang="zh-CN" sz="2400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): # </a:t>
            </a:r>
            <a:r>
              <a:rPr lang="en-US" altLang="zh-CN" sz="2400" i="1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uncut </a:t>
            </a:r>
            <a:r>
              <a:rPr lang="en-US" altLang="zh-CN" sz="2400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nets connected to </a:t>
            </a:r>
            <a:r>
              <a:rPr lang="en-US" altLang="zh-CN" sz="2400" i="1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c</a:t>
            </a:r>
            <a:endParaRPr lang="en-US" altLang="zh-CN" sz="2400" dirty="0"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60245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0E9C503-521C-9D4F-8263-40EA29708310}"/>
              </a:ext>
            </a:extLst>
          </p:cNvPr>
          <p:cNvGrpSpPr/>
          <p:nvPr/>
        </p:nvGrpSpPr>
        <p:grpSpPr>
          <a:xfrm>
            <a:off x="836617" y="1657129"/>
            <a:ext cx="3166066" cy="2327042"/>
            <a:chOff x="836617" y="1657129"/>
            <a:chExt cx="2712808" cy="1993900"/>
          </a:xfrm>
        </p:grpSpPr>
        <p:sp>
          <p:nvSpPr>
            <p:cNvPr id="6" name="Line 4">
              <a:extLst>
                <a:ext uri="{FF2B5EF4-FFF2-40B4-BE49-F238E27FC236}">
                  <a16:creationId xmlns:a16="http://schemas.microsoft.com/office/drawing/2014/main" id="{8DA1106B-ED1B-2344-8920-7ACC8B73CCE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787529" y="1871441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Line 5">
              <a:extLst>
                <a:ext uri="{FF2B5EF4-FFF2-40B4-BE49-F238E27FC236}">
                  <a16:creationId xmlns:a16="http://schemas.microsoft.com/office/drawing/2014/main" id="{9503E858-234D-BE4B-AF2C-F0B4C0424AB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87529" y="1995266"/>
              <a:ext cx="0" cy="14097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Line 6">
              <a:extLst>
                <a:ext uri="{FF2B5EF4-FFF2-40B4-BE49-F238E27FC236}">
                  <a16:creationId xmlns:a16="http://schemas.microsoft.com/office/drawing/2014/main" id="{7314E24F-EE07-E84F-85C5-30FF75C3282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587629" y="1842866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Line 7">
              <a:extLst>
                <a:ext uri="{FF2B5EF4-FFF2-40B4-BE49-F238E27FC236}">
                  <a16:creationId xmlns:a16="http://schemas.microsoft.com/office/drawing/2014/main" id="{2DDE2D5D-636D-8B4A-AFEB-7F27D451861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4967" y="1871441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Line 8">
              <a:extLst>
                <a:ext uri="{FF2B5EF4-FFF2-40B4-BE49-F238E27FC236}">
                  <a16:creationId xmlns:a16="http://schemas.microsoft.com/office/drawing/2014/main" id="{344AD06D-B717-C349-A3FE-A779B1AC80E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757367" y="2646141"/>
              <a:ext cx="809625" cy="6969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9">
              <a:extLst>
                <a:ext uri="{FF2B5EF4-FFF2-40B4-BE49-F238E27FC236}">
                  <a16:creationId xmlns:a16="http://schemas.microsoft.com/office/drawing/2014/main" id="{D652A856-31F6-A74F-AC6D-83874FCD210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738317" y="3404966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Oval 10">
              <a:extLst>
                <a:ext uri="{FF2B5EF4-FFF2-40B4-BE49-F238E27FC236}">
                  <a16:creationId xmlns:a16="http://schemas.microsoft.com/office/drawing/2014/main" id="{6BA68137-1A45-5F41-8B29-3832B17050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49392" y="3192241"/>
              <a:ext cx="460375" cy="458788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11">
              <a:extLst>
                <a:ext uri="{FF2B5EF4-FFF2-40B4-BE49-F238E27FC236}">
                  <a16:creationId xmlns:a16="http://schemas.microsoft.com/office/drawing/2014/main" id="{3ADD16CF-C1FE-FC42-B161-2B71D70D05C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92254" y="3227166"/>
              <a:ext cx="368300" cy="3667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1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14" name="Oval 12">
              <a:extLst>
                <a:ext uri="{FF2B5EF4-FFF2-40B4-BE49-F238E27FC236}">
                  <a16:creationId xmlns:a16="http://schemas.microsoft.com/office/drawing/2014/main" id="{7CEB941A-F37E-734C-9C37-F6ECE61A53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1657129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" name="Rectangle 13">
              <a:extLst>
                <a:ext uri="{FF2B5EF4-FFF2-40B4-BE49-F238E27FC236}">
                  <a16:creationId xmlns:a16="http://schemas.microsoft.com/office/drawing/2014/main" id="{950429D6-D5C8-5C40-A6C2-1547AD0BE95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1703166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3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6" name="Oval 14">
              <a:extLst>
                <a:ext uri="{FF2B5EF4-FFF2-40B4-BE49-F238E27FC236}">
                  <a16:creationId xmlns:a16="http://schemas.microsoft.com/office/drawing/2014/main" id="{8D1D9E99-4237-3A48-8490-EF02C5B056C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70142" y="2423891"/>
              <a:ext cx="458787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7" name="Rectangle 15">
              <a:extLst>
                <a:ext uri="{FF2B5EF4-FFF2-40B4-BE49-F238E27FC236}">
                  <a16:creationId xmlns:a16="http://schemas.microsoft.com/office/drawing/2014/main" id="{41DD431E-8531-344D-86F8-F477BABD9A6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3954" y="2457229"/>
              <a:ext cx="366713" cy="3667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8" name="Oval 16">
              <a:extLst>
                <a:ext uri="{FF2B5EF4-FFF2-40B4-BE49-F238E27FC236}">
                  <a16:creationId xmlns:a16="http://schemas.microsoft.com/office/drawing/2014/main" id="{ADBED914-AE41-1F4D-B682-E2E18B5903D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70029" y="1657129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9" name="Rectangle 17">
              <a:extLst>
                <a:ext uri="{FF2B5EF4-FFF2-40B4-BE49-F238E27FC236}">
                  <a16:creationId xmlns:a16="http://schemas.microsoft.com/office/drawing/2014/main" id="{9DDA25FC-D87E-8345-93E4-E87FF5A2579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09717" y="1709516"/>
              <a:ext cx="368300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20" name="Oval 18">
              <a:extLst>
                <a:ext uri="{FF2B5EF4-FFF2-40B4-BE49-F238E27FC236}">
                  <a16:creationId xmlns:a16="http://schemas.microsoft.com/office/drawing/2014/main" id="{C9C824BF-08E1-134A-81E1-D1487E2CE55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49504" y="3190654"/>
              <a:ext cx="458788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1" name="Rectangle 19">
              <a:extLst>
                <a:ext uri="{FF2B5EF4-FFF2-40B4-BE49-F238E27FC236}">
                  <a16:creationId xmlns:a16="http://schemas.microsoft.com/office/drawing/2014/main" id="{564FCDBD-4665-904B-94F3-7DA4D9FEE39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92367" y="3235104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2" name="Line 20">
              <a:extLst>
                <a:ext uri="{FF2B5EF4-FFF2-40B4-BE49-F238E27FC236}">
                  <a16:creationId xmlns:a16="http://schemas.microsoft.com/office/drawing/2014/main" id="{A7732BFA-A3D8-BF45-80C1-BCDD08BA32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155829" y="1709516"/>
              <a:ext cx="0" cy="19415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 Box 21">
              <a:extLst>
                <a:ext uri="{FF2B5EF4-FFF2-40B4-BE49-F238E27FC236}">
                  <a16:creationId xmlns:a16="http://schemas.microsoft.com/office/drawing/2014/main" id="{54709DC7-364D-0E46-AEC3-2381A4F1A27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836617" y="1711104"/>
              <a:ext cx="542925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4" name="Text Box 22">
              <a:extLst>
                <a:ext uri="{FF2B5EF4-FFF2-40B4-BE49-F238E27FC236}">
                  <a16:creationId xmlns:a16="http://schemas.microsoft.com/office/drawing/2014/main" id="{43B24A2E-266D-2344-A82F-6F48F1137C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900138" y="1719041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5" name="Text Box 23">
              <a:extLst>
                <a:ext uri="{FF2B5EF4-FFF2-40B4-BE49-F238E27FC236}">
                  <a16:creationId xmlns:a16="http://schemas.microsoft.com/office/drawing/2014/main" id="{8509DE46-10DB-E747-AD2E-6215DC07A61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371604" y="2363566"/>
              <a:ext cx="293688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6" name="Text Box 24">
              <a:extLst>
                <a:ext uri="{FF2B5EF4-FFF2-40B4-BE49-F238E27FC236}">
                  <a16:creationId xmlns:a16="http://schemas.microsoft.com/office/drawing/2014/main" id="{7964A380-1E47-2A48-BCC8-7DD4CAE05BA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52604" y="2119091"/>
              <a:ext cx="463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7" name="Text Box 25">
              <a:extLst>
                <a:ext uri="{FF2B5EF4-FFF2-40B4-BE49-F238E27FC236}">
                  <a16:creationId xmlns:a16="http://schemas.microsoft.com/office/drawing/2014/main" id="{8C01C989-4077-4448-B5EC-5171D026F1E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92292" y="2850929"/>
              <a:ext cx="303212" cy="2460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28" name="Text Box 26">
              <a:extLst>
                <a:ext uri="{FF2B5EF4-FFF2-40B4-BE49-F238E27FC236}">
                  <a16:creationId xmlns:a16="http://schemas.microsoft.com/office/drawing/2014/main" id="{7CA53692-D69D-914D-A120-5969E4EE837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49442" y="3096991"/>
              <a:ext cx="366712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29" name="Text Box 27">
              <a:extLst>
                <a:ext uri="{FF2B5EF4-FFF2-40B4-BE49-F238E27FC236}">
                  <a16:creationId xmlns:a16="http://schemas.microsoft.com/office/drawing/2014/main" id="{9DBD76C7-804B-4D4E-BBF1-76C6383C716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38392" y="2119091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</p:grp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343164"/>
            <a:ext cx="10515593" cy="19606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de-DE" altLang="en-US" sz="2000" b="1" dirty="0" err="1">
                <a:solidFill>
                  <a:srgbClr val="CC0000"/>
                </a:solidFill>
              </a:rPr>
              <a:t>Step</a:t>
            </a:r>
            <a:r>
              <a:rPr lang="de-DE" altLang="en-US" sz="2000" b="1" dirty="0">
                <a:solidFill>
                  <a:srgbClr val="CC0000"/>
                </a:solidFill>
              </a:rPr>
              <a:t> 2</a:t>
            </a:r>
            <a:r>
              <a:rPr lang="de-DE" altLang="en-US" sz="2000" dirty="0">
                <a:solidFill>
                  <a:srgbClr val="CC0000"/>
                </a:solidFill>
              </a:rPr>
              <a:t>:</a:t>
            </a:r>
            <a:r>
              <a:rPr lang="de-DE" altLang="en-US" sz="2000" dirty="0"/>
              <a:t> </a:t>
            </a:r>
            <a:r>
              <a:rPr lang="en-US" altLang="zh-CN" sz="2000" dirty="0">
                <a:ea typeface="SimSun" panose="02010600030101010101" pitchFamily="2" charset="-122"/>
              </a:rPr>
              <a:t>Select the base cell </a:t>
            </a:r>
          </a:p>
          <a:p>
            <a:r>
              <a:rPr lang="en-US" altLang="zh-CN" sz="2000" dirty="0">
                <a:ea typeface="SimSun" panose="02010600030101010101" pitchFamily="2" charset="-122"/>
              </a:rPr>
              <a:t>Possible base cells are Cell 1 and Cell 5</a:t>
            </a:r>
          </a:p>
          <a:p>
            <a:r>
              <a:rPr lang="en-US" altLang="zh-CN" sz="2000" dirty="0">
                <a:ea typeface="SimSun" panose="02010600030101010101" pitchFamily="2" charset="-122"/>
              </a:rPr>
              <a:t>Balance criterion after moving Cell 1: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</a:rPr>
              <a:t>) =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(Cell_2) = 4</a:t>
            </a:r>
          </a:p>
          <a:p>
            <a:r>
              <a:rPr lang="en-US" altLang="zh-CN" sz="2000" dirty="0">
                <a:ea typeface="SimSun" panose="02010600030101010101" pitchFamily="2" charset="-122"/>
              </a:rPr>
              <a:t>Balance criterion after moving Cell 5: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</a:rPr>
              <a:t>) =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Cell_1</a:t>
            </a:r>
            <a:r>
              <a:rPr lang="en-US" altLang="zh-CN" sz="2000" dirty="0">
                <a:ea typeface="SimSun" panose="02010600030101010101" pitchFamily="2" charset="-122"/>
              </a:rPr>
              <a:t>) +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Cell_2</a:t>
            </a:r>
            <a:r>
              <a:rPr lang="en-US" altLang="zh-CN" sz="2000" dirty="0">
                <a:ea typeface="SimSun" panose="02010600030101010101" pitchFamily="2" charset="-122"/>
              </a:rPr>
              <a:t>) +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Cell_5</a:t>
            </a:r>
            <a:r>
              <a:rPr lang="en-US" altLang="zh-CN" sz="2000" dirty="0">
                <a:ea typeface="SimSun" panose="02010600030101010101" pitchFamily="2" charset="-122"/>
              </a:rPr>
              <a:t>) = 11</a:t>
            </a:r>
          </a:p>
          <a:p>
            <a:r>
              <a:rPr lang="en-US" altLang="zh-CN" sz="2000" dirty="0">
                <a:ea typeface="SimSun" panose="02010600030101010101" pitchFamily="2" charset="-122"/>
              </a:rPr>
              <a:t>Both moves respect the balance criterion. Let’s select Cell 1 (can also do Cell 5).</a:t>
            </a:r>
          </a:p>
        </p:txBody>
      </p:sp>
      <p:sp>
        <p:nvSpPr>
          <p:cNvPr id="31" name="Rectangle 27">
            <a:extLst>
              <a:ext uri="{FF2B5EF4-FFF2-40B4-BE49-F238E27FC236}">
                <a16:creationId xmlns:a16="http://schemas.microsoft.com/office/drawing/2014/main" id="{D3C7C586-BB08-6746-80D7-F1AC25ABC7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9363" y="1562397"/>
            <a:ext cx="7822628" cy="177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nl-NL" altLang="en-US" sz="2000" dirty="0" err="1">
                <a:ea typeface="Times New Roman" panose="02020603050405020304" pitchFamily="18" charset="0"/>
                <a:cs typeface="Arial" panose="020B0604020202020204" pitchFamily="34" charset="0"/>
              </a:rPr>
              <a:t>Cell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 1: 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</a:rPr>
              <a:t>FS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(Cell_1) = 2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</a:rPr>
              <a:t>TE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</a:rPr>
              <a:t>(Cell_1) = 1	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g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(Cell_1) = 1</a:t>
            </a:r>
            <a:endParaRPr lang="en-US" altLang="zh-CN" sz="2000" dirty="0">
              <a:ea typeface="Times New Roman" panose="02020603050405020304" pitchFamily="18" charset="0"/>
              <a:cs typeface="Arial" panose="020B0604020202020204" pitchFamily="34" charset="0"/>
              <a:sym typeface="Symbol" pitchFamily="2" charset="2"/>
            </a:endParaRPr>
          </a:p>
          <a:p>
            <a:pPr algn="l">
              <a:lnSpc>
                <a:spcPct val="110000"/>
              </a:lnSpc>
            </a:pPr>
            <a:r>
              <a:rPr lang="nl-NL" altLang="en-US" sz="2000" dirty="0" err="1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Cell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2: 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FS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(Cell_2) = 0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TE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(Cell_2) = 1    	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g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(Cell_2) = -1</a:t>
            </a:r>
            <a:endParaRPr lang="en-US" altLang="zh-CN" sz="2000" dirty="0">
              <a:ea typeface="Times New Roman" panose="02020603050405020304" pitchFamily="18" charset="0"/>
              <a:cs typeface="Arial" panose="020B0604020202020204" pitchFamily="34" charset="0"/>
              <a:sym typeface="Symbol" pitchFamily="2" charset="2"/>
            </a:endParaRPr>
          </a:p>
          <a:p>
            <a:pPr algn="l">
              <a:lnSpc>
                <a:spcPct val="110000"/>
              </a:lnSpc>
            </a:pPr>
            <a:r>
              <a:rPr lang="de-DE" altLang="en-US" sz="2000" dirty="0" err="1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Cell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3: 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FS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(Cell_3) = 1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TE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(Cell_3) = 1	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g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(Cell_3) = 0 </a:t>
            </a:r>
            <a:endParaRPr lang="en-US" altLang="zh-CN" sz="2000" dirty="0">
              <a:ea typeface="Times New Roman" panose="02020603050405020304" pitchFamily="18" charset="0"/>
              <a:cs typeface="Arial" panose="020B0604020202020204" pitchFamily="34" charset="0"/>
              <a:sym typeface="Symbol" pitchFamily="2" charset="2"/>
            </a:endParaRPr>
          </a:p>
          <a:p>
            <a:pPr algn="l">
              <a:lnSpc>
                <a:spcPct val="110000"/>
              </a:lnSpc>
            </a:pPr>
            <a:r>
              <a:rPr lang="nl-NL" altLang="en-US" sz="2000" dirty="0" err="1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Cell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4: 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FS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(Cell_4) = 1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TE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(Cell_4) = 1	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g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(Cell_4) = 0</a:t>
            </a:r>
            <a:endParaRPr lang="en-US" altLang="zh-CN" sz="2000" dirty="0">
              <a:ea typeface="Times New Roman" panose="02020603050405020304" pitchFamily="18" charset="0"/>
              <a:cs typeface="Arial" panose="020B0604020202020204" pitchFamily="34" charset="0"/>
              <a:sym typeface="Symbol" pitchFamily="2" charset="2"/>
            </a:endParaRPr>
          </a:p>
          <a:p>
            <a:pPr algn="l">
              <a:lnSpc>
                <a:spcPct val="110000"/>
              </a:lnSpc>
            </a:pPr>
            <a:r>
              <a:rPr lang="nl-NL" altLang="en-US" sz="2000" dirty="0" err="1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Cell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 5: 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FS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(Cell_5) = 1     </a:t>
            </a:r>
            <a:r>
              <a:rPr lang="de-DE" altLang="en-US" sz="2000" i="1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TE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(Cell_5) = 0	</a:t>
            </a:r>
            <a:r>
              <a:rPr lang="de-DE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</a:t>
            </a:r>
            <a:r>
              <a:rPr lang="de-DE" altLang="en-US" sz="2000" i="1" dirty="0" err="1">
                <a:ea typeface="Times New Roman" panose="02020603050405020304" pitchFamily="18" charset="0"/>
                <a:cs typeface="Arial" panose="020B0604020202020204" pitchFamily="34" charset="0"/>
              </a:rPr>
              <a:t>g</a:t>
            </a:r>
            <a:r>
              <a:rPr lang="nl-NL" altLang="en-US" sz="2000" dirty="0">
                <a:ea typeface="Times New Roman" panose="02020603050405020304" pitchFamily="18" charset="0"/>
                <a:cs typeface="Arial" panose="020B0604020202020204" pitchFamily="34" charset="0"/>
                <a:sym typeface="Symbol" pitchFamily="2" charset="2"/>
              </a:rPr>
              <a:t>(Cell_5) = 1</a:t>
            </a: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1273C8C9-9F4B-5E73-86F0-980DB0B3B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32</a:t>
            </a:fld>
            <a:endParaRPr lang="en-US"/>
          </a:p>
        </p:txBody>
      </p:sp>
      <p:sp>
        <p:nvSpPr>
          <p:cNvPr id="4" name="Text Box 33">
            <a:extLst>
              <a:ext uri="{FF2B5EF4-FFF2-40B4-BE49-F238E27FC236}">
                <a16:creationId xmlns:a16="http://schemas.microsoft.com/office/drawing/2014/main" id="{02033052-F120-834A-5019-C24E738D1D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89952" y="3486419"/>
            <a:ext cx="3562258" cy="1198756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C0C0C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10000"/>
              </a:lnSpc>
            </a:pPr>
            <a:r>
              <a:rPr lang="en-US" altLang="zh-CN" dirty="0">
                <a:ea typeface="SimSun" panose="02010600030101010101" pitchFamily="2" charset="-122"/>
              </a:rPr>
              <a:t>Ratio factor </a:t>
            </a:r>
            <a:r>
              <a:rPr lang="en-US" altLang="zh-CN" i="1" dirty="0">
                <a:ea typeface="SimSun" panose="02010600030101010101" pitchFamily="2" charset="-122"/>
              </a:rPr>
              <a:t>r</a:t>
            </a:r>
            <a:r>
              <a:rPr lang="en-US" altLang="zh-CN" dirty="0">
                <a:ea typeface="SimSun" panose="02010600030101010101" pitchFamily="2" charset="-122"/>
              </a:rPr>
              <a:t> = 0.375</a:t>
            </a:r>
          </a:p>
          <a:p>
            <a:pPr algn="l" eaLnBrk="1" hangingPunct="1">
              <a:lnSpc>
                <a:spcPct val="110000"/>
              </a:lnSpc>
            </a:pPr>
            <a:r>
              <a:rPr lang="en-US" altLang="zh-CN" i="1" dirty="0">
                <a:ea typeface="SimSun" panose="02010600030101010101" pitchFamily="2" charset="-122"/>
              </a:rPr>
              <a:t>area</a:t>
            </a:r>
            <a:r>
              <a:rPr lang="en-US" altLang="zh-CN" dirty="0">
                <a:ea typeface="SimSun" panose="02010600030101010101" pitchFamily="2" charset="-122"/>
              </a:rPr>
              <a:t>(Cell_1) = 2 </a:t>
            </a:r>
            <a:r>
              <a:rPr lang="en-US" altLang="zh-CN" i="1" dirty="0">
                <a:ea typeface="SimSun" panose="02010600030101010101" pitchFamily="2" charset="-122"/>
              </a:rPr>
              <a:t>area</a:t>
            </a:r>
            <a:r>
              <a:rPr lang="en-US" altLang="zh-CN" dirty="0">
                <a:ea typeface="SimSun" panose="02010600030101010101" pitchFamily="2" charset="-122"/>
              </a:rPr>
              <a:t>(Cell_2) = 4 </a:t>
            </a:r>
            <a:br>
              <a:rPr lang="en-US" altLang="zh-CN" dirty="0">
                <a:ea typeface="SimSun" panose="02010600030101010101" pitchFamily="2" charset="-122"/>
              </a:rPr>
            </a:br>
            <a:r>
              <a:rPr lang="en-US" altLang="zh-CN" i="1" dirty="0">
                <a:ea typeface="SimSun" panose="02010600030101010101" pitchFamily="2" charset="-122"/>
              </a:rPr>
              <a:t>area</a:t>
            </a:r>
            <a:r>
              <a:rPr lang="en-US" altLang="zh-CN" dirty="0">
                <a:ea typeface="SimSun" panose="02010600030101010101" pitchFamily="2" charset="-122"/>
              </a:rPr>
              <a:t>(Cell_3) = 1 </a:t>
            </a:r>
            <a:r>
              <a:rPr lang="en-US" altLang="zh-CN" i="1" dirty="0">
                <a:ea typeface="SimSun" panose="02010600030101010101" pitchFamily="2" charset="-122"/>
              </a:rPr>
              <a:t>area</a:t>
            </a:r>
            <a:r>
              <a:rPr lang="en-US" altLang="zh-CN" dirty="0">
                <a:ea typeface="SimSun" panose="02010600030101010101" pitchFamily="2" charset="-122"/>
              </a:rPr>
              <a:t>(Cell_4) = 4 </a:t>
            </a:r>
            <a:br>
              <a:rPr lang="en-US" altLang="zh-CN" dirty="0">
                <a:ea typeface="SimSun" panose="02010600030101010101" pitchFamily="2" charset="-122"/>
              </a:rPr>
            </a:br>
            <a:r>
              <a:rPr lang="en-US" altLang="zh-CN" i="1" dirty="0">
                <a:ea typeface="SimSun" panose="02010600030101010101" pitchFamily="2" charset="-122"/>
              </a:rPr>
              <a:t>area</a:t>
            </a:r>
            <a:r>
              <a:rPr lang="en-US" altLang="zh-CN" dirty="0">
                <a:ea typeface="SimSun" panose="02010600030101010101" pitchFamily="2" charset="-122"/>
              </a:rPr>
              <a:t>(Cell_5) = 5</a:t>
            </a:r>
          </a:p>
        </p:txBody>
      </p:sp>
    </p:spTree>
    <p:extLst>
      <p:ext uri="{BB962C8B-B14F-4D97-AF65-F5344CB8AC3E}">
        <p14:creationId xmlns:p14="http://schemas.microsoft.com/office/powerpoint/2010/main" val="40691878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BFD02CB-A169-4F41-8670-BADAB415DF11}"/>
              </a:ext>
            </a:extLst>
          </p:cNvPr>
          <p:cNvGrpSpPr/>
          <p:nvPr/>
        </p:nvGrpSpPr>
        <p:grpSpPr>
          <a:xfrm>
            <a:off x="836617" y="1650988"/>
            <a:ext cx="3187841" cy="2358927"/>
            <a:chOff x="684213" y="1341438"/>
            <a:chExt cx="2692399" cy="1992312"/>
          </a:xfrm>
        </p:grpSpPr>
        <p:sp>
          <p:nvSpPr>
            <p:cNvPr id="33" name="Line 4">
              <a:extLst>
                <a:ext uri="{FF2B5EF4-FFF2-40B4-BE49-F238E27FC236}">
                  <a16:creationId xmlns:a16="http://schemas.microsoft.com/office/drawing/2014/main" id="{2227B804-D618-474A-99B0-EA551C3FB1B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5125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Line 5">
              <a:extLst>
                <a:ext uri="{FF2B5EF4-FFF2-40B4-BE49-F238E27FC236}">
                  <a16:creationId xmlns:a16="http://schemas.microsoft.com/office/drawing/2014/main" id="{33447FC7-F153-DA49-8FC5-46360183EF1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5125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6">
              <a:extLst>
                <a:ext uri="{FF2B5EF4-FFF2-40B4-BE49-F238E27FC236}">
                  <a16:creationId xmlns:a16="http://schemas.microsoft.com/office/drawing/2014/main" id="{28E451F6-D7BD-9E47-AE9B-29E0F716EDF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5225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Line 7">
              <a:extLst>
                <a:ext uri="{FF2B5EF4-FFF2-40B4-BE49-F238E27FC236}">
                  <a16:creationId xmlns:a16="http://schemas.microsoft.com/office/drawing/2014/main" id="{788C8D88-C3BF-134A-A2FA-9995E598301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2563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8">
              <a:extLst>
                <a:ext uri="{FF2B5EF4-FFF2-40B4-BE49-F238E27FC236}">
                  <a16:creationId xmlns:a16="http://schemas.microsoft.com/office/drawing/2014/main" id="{61D14468-83E0-0B44-8BB4-79337196B24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4963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Line 9">
              <a:extLst>
                <a:ext uri="{FF2B5EF4-FFF2-40B4-BE49-F238E27FC236}">
                  <a16:creationId xmlns:a16="http://schemas.microsoft.com/office/drawing/2014/main" id="{B2DD3B69-A2BD-7E4E-B3E0-FE645E67127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87500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Oval 10">
              <a:extLst>
                <a:ext uri="{FF2B5EF4-FFF2-40B4-BE49-F238E27FC236}">
                  <a16:creationId xmlns:a16="http://schemas.microsoft.com/office/drawing/2014/main" id="{E7D2F05F-11A7-9841-87F0-74A157472C9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8575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0" name="Rectangle 11">
              <a:extLst>
                <a:ext uri="{FF2B5EF4-FFF2-40B4-BE49-F238E27FC236}">
                  <a16:creationId xmlns:a16="http://schemas.microsoft.com/office/drawing/2014/main" id="{2C9DFA35-BC6D-D144-9F89-1FFD96673C2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39850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1" name="Oval 12">
              <a:extLst>
                <a:ext uri="{FF2B5EF4-FFF2-40B4-BE49-F238E27FC236}">
                  <a16:creationId xmlns:a16="http://schemas.microsoft.com/office/drawing/2014/main" id="{BE772A0B-C2D1-9940-BE24-F5CF35EA7ED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97100" y="1341438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2" name="Rectangle 13">
              <a:extLst>
                <a:ext uri="{FF2B5EF4-FFF2-40B4-BE49-F238E27FC236}">
                  <a16:creationId xmlns:a16="http://schemas.microsoft.com/office/drawing/2014/main" id="{341838A7-6D53-F946-9B18-C7DF7C1161F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9963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3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3" name="Oval 14">
              <a:extLst>
                <a:ext uri="{FF2B5EF4-FFF2-40B4-BE49-F238E27FC236}">
                  <a16:creationId xmlns:a16="http://schemas.microsoft.com/office/drawing/2014/main" id="{333E681F-8E35-234F-B286-9125E894C9F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19325" y="2106613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4" name="Rectangle 15">
              <a:extLst>
                <a:ext uri="{FF2B5EF4-FFF2-40B4-BE49-F238E27FC236}">
                  <a16:creationId xmlns:a16="http://schemas.microsoft.com/office/drawing/2014/main" id="{277B72C1-E33A-3442-BB15-A65DC3DC396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5" name="Oval 16">
              <a:extLst>
                <a:ext uri="{FF2B5EF4-FFF2-40B4-BE49-F238E27FC236}">
                  <a16:creationId xmlns:a16="http://schemas.microsoft.com/office/drawing/2014/main" id="{8937E9F9-2A0E-384E-82A5-D968BF17C60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17625" y="1341438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6" name="Rectangle 17">
              <a:extLst>
                <a:ext uri="{FF2B5EF4-FFF2-40B4-BE49-F238E27FC236}">
                  <a16:creationId xmlns:a16="http://schemas.microsoft.com/office/drawing/2014/main" id="{8E50E9A4-2337-FB4C-B58D-CD0EFAD4C50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58900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47" name="Oval 18">
              <a:extLst>
                <a:ext uri="{FF2B5EF4-FFF2-40B4-BE49-F238E27FC236}">
                  <a16:creationId xmlns:a16="http://schemas.microsoft.com/office/drawing/2014/main" id="{92726B7F-3FFE-C443-9457-C82F018D0B8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97100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8" name="Rectangle 19">
              <a:extLst>
                <a:ext uri="{FF2B5EF4-FFF2-40B4-BE49-F238E27FC236}">
                  <a16:creationId xmlns:a16="http://schemas.microsoft.com/office/drawing/2014/main" id="{C33E562D-E42D-F645-ABEA-0A42A80F2F2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9963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9" name="Line 20">
              <a:extLst>
                <a:ext uri="{FF2B5EF4-FFF2-40B4-BE49-F238E27FC236}">
                  <a16:creationId xmlns:a16="http://schemas.microsoft.com/office/drawing/2014/main" id="{E0660E91-922B-E54B-8881-BA7B5F4A6AF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928813" y="1392238"/>
              <a:ext cx="0" cy="411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Text Box 21">
              <a:extLst>
                <a:ext uri="{FF2B5EF4-FFF2-40B4-BE49-F238E27FC236}">
                  <a16:creationId xmlns:a16="http://schemas.microsoft.com/office/drawing/2014/main" id="{450F89A4-49BA-794C-ACDA-3EC6C45B6D5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4213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51" name="Text Box 22">
              <a:extLst>
                <a:ext uri="{FF2B5EF4-FFF2-40B4-BE49-F238E27FC236}">
                  <a16:creationId xmlns:a16="http://schemas.microsoft.com/office/drawing/2014/main" id="{25410DF1-4FFF-6542-9C12-04D81F2B15A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27325" y="1403350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52" name="Text Box 23">
              <a:extLst>
                <a:ext uri="{FF2B5EF4-FFF2-40B4-BE49-F238E27FC236}">
                  <a16:creationId xmlns:a16="http://schemas.microsoft.com/office/drawing/2014/main" id="{655B7CCA-4722-554B-BC63-4196222ED59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19200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53" name="Text Box 24">
              <a:extLst>
                <a:ext uri="{FF2B5EF4-FFF2-40B4-BE49-F238E27FC236}">
                  <a16:creationId xmlns:a16="http://schemas.microsoft.com/office/drawing/2014/main" id="{B9FC1AA2-2AAD-474A-A913-F22443EBE95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00200" y="1803400"/>
              <a:ext cx="463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54" name="Text Box 25">
              <a:extLst>
                <a:ext uri="{FF2B5EF4-FFF2-40B4-BE49-F238E27FC236}">
                  <a16:creationId xmlns:a16="http://schemas.microsoft.com/office/drawing/2014/main" id="{7CD67C48-FAD6-AD4E-8FF0-0DDE403053E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1475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55" name="Text Box 26">
              <a:extLst>
                <a:ext uri="{FF2B5EF4-FFF2-40B4-BE49-F238E27FC236}">
                  <a16:creationId xmlns:a16="http://schemas.microsoft.com/office/drawing/2014/main" id="{F35C6354-EB3B-8B4E-B36A-99A8EF95EA3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98625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56" name="Text Box 27">
              <a:extLst>
                <a:ext uri="{FF2B5EF4-FFF2-40B4-BE49-F238E27FC236}">
                  <a16:creationId xmlns:a16="http://schemas.microsoft.com/office/drawing/2014/main" id="{946861C7-ED03-F644-BB2E-CD4BDA5572D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87575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57" name="Line 28">
              <a:extLst>
                <a:ext uri="{FF2B5EF4-FFF2-40B4-BE49-F238E27FC236}">
                  <a16:creationId xmlns:a16="http://schemas.microsoft.com/office/drawing/2014/main" id="{DC764B1D-9E44-7F4C-B844-6064511DC32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219200" y="1803400"/>
              <a:ext cx="709613" cy="2428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304692"/>
            <a:ext cx="10515593" cy="20375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b="1" dirty="0">
                <a:solidFill>
                  <a:srgbClr val="CC0000"/>
                </a:solidFill>
                <a:ea typeface="SimSun" panose="02010600030101010101" pitchFamily="2" charset="-122"/>
              </a:rPr>
              <a:t>Step 3:</a:t>
            </a:r>
            <a:r>
              <a:rPr lang="en-US" altLang="zh-CN" sz="2000" dirty="0">
                <a:ea typeface="SimSun" panose="02010600030101010101" pitchFamily="2" charset="-122"/>
              </a:rPr>
              <a:t> Fix base cell, update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values</a:t>
            </a:r>
          </a:p>
          <a:p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2:      </a:t>
            </a:r>
            <a:r>
              <a:rPr lang="nl-NL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(Cell_2) = 2	</a:t>
            </a:r>
            <a:r>
              <a:rPr lang="nl-NL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(Cell_2) = 0	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nl-NL" altLang="en-US" sz="2000" i="1" dirty="0"/>
              <a:t>g</a:t>
            </a:r>
            <a:r>
              <a:rPr lang="nl-NL" altLang="en-US" sz="2000" dirty="0">
                <a:sym typeface="Symbol" pitchFamily="2" charset="2"/>
              </a:rPr>
              <a:t>(Cell_2) = 2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3: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(Cell_3) = 0	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(Cell_3) = 1	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(Cell_3) = -1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4: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(Cell_4) = 0	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(Cell_4) = 2	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(Cell_4) = -2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5: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(Cell_5) = 0	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(Cell_5) = 1	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(Cell_5) = -1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>
              <a:spcBef>
                <a:spcPts val="600"/>
              </a:spcBef>
            </a:pPr>
            <a:r>
              <a:rPr lang="de-DE" altLang="en-US" sz="2000" dirty="0">
                <a:solidFill>
                  <a:srgbClr val="CC0000"/>
                </a:solidFill>
                <a:sym typeface="Symbol" pitchFamily="2" charset="2"/>
              </a:rPr>
              <a:t>After Iteration </a:t>
            </a:r>
            <a:r>
              <a:rPr lang="de-DE" altLang="en-US" sz="2000" i="1" dirty="0">
                <a:solidFill>
                  <a:srgbClr val="CC0000"/>
                </a:solidFill>
                <a:sym typeface="Symbol" pitchFamily="2" charset="2"/>
              </a:rPr>
              <a:t>i </a:t>
            </a:r>
            <a:r>
              <a:rPr lang="de-DE" altLang="en-US" sz="2000" dirty="0">
                <a:solidFill>
                  <a:srgbClr val="CC0000"/>
                </a:solidFill>
                <a:sym typeface="Symbol" pitchFamily="2" charset="2"/>
              </a:rPr>
              <a:t>= 1:</a:t>
            </a:r>
            <a:r>
              <a:rPr lang="de-DE" altLang="en-US" sz="2000" i="1" dirty="0">
                <a:solidFill>
                  <a:srgbClr val="CC0000"/>
                </a:solidFill>
                <a:sym typeface="Symbol" pitchFamily="2" charset="2"/>
              </a:rPr>
              <a:t> </a:t>
            </a:r>
            <a:r>
              <a:rPr lang="de-DE" altLang="en-US" sz="2000" dirty="0">
                <a:solidFill>
                  <a:srgbClr val="CC0000"/>
                </a:solidFill>
                <a:sym typeface="Symbol" pitchFamily="2" charset="2"/>
              </a:rPr>
              <a:t>Partition </a:t>
            </a:r>
            <a:r>
              <a:rPr lang="de-DE" altLang="en-US" sz="2000" i="1" dirty="0">
                <a:solidFill>
                  <a:srgbClr val="CC0000"/>
                </a:solidFill>
                <a:sym typeface="Symbol" pitchFamily="2" charset="2"/>
              </a:rPr>
              <a:t>A</a:t>
            </a:r>
            <a:r>
              <a:rPr lang="de-DE" altLang="en-US" sz="2000" baseline="-25000" dirty="0">
                <a:solidFill>
                  <a:srgbClr val="CC0000"/>
                </a:solidFill>
                <a:sym typeface="Symbol" pitchFamily="2" charset="2"/>
              </a:rPr>
              <a:t>1</a:t>
            </a:r>
            <a:r>
              <a:rPr lang="de-DE" altLang="en-US" sz="2000" dirty="0">
                <a:solidFill>
                  <a:srgbClr val="CC0000"/>
                </a:solidFill>
                <a:sym typeface="Symbol" pitchFamily="2" charset="2"/>
              </a:rPr>
              <a:t> = {</a:t>
            </a:r>
            <a:r>
              <a:rPr lang="de-DE" altLang="en-US" sz="2000" dirty="0">
                <a:solidFill>
                  <a:srgbClr val="CC0000"/>
                </a:solidFill>
              </a:rPr>
              <a:t>2}, Partition </a:t>
            </a:r>
            <a:r>
              <a:rPr lang="de-DE" altLang="en-US" sz="2000" i="1" dirty="0">
                <a:solidFill>
                  <a:srgbClr val="CC0000"/>
                </a:solidFill>
                <a:sym typeface="Symbol" pitchFamily="2" charset="2"/>
              </a:rPr>
              <a:t>B</a:t>
            </a:r>
            <a:r>
              <a:rPr lang="de-DE" altLang="en-US" sz="2000" baseline="-25000" dirty="0">
                <a:solidFill>
                  <a:srgbClr val="CC0000"/>
                </a:solidFill>
                <a:sym typeface="Symbol" pitchFamily="2" charset="2"/>
              </a:rPr>
              <a:t>1</a:t>
            </a:r>
            <a:r>
              <a:rPr lang="de-DE" altLang="en-US" sz="2000" dirty="0">
                <a:solidFill>
                  <a:srgbClr val="CC0000"/>
                </a:solidFill>
                <a:sym typeface="Symbol" pitchFamily="2" charset="2"/>
              </a:rPr>
              <a:t> = {</a:t>
            </a:r>
            <a:r>
              <a:rPr lang="de-DE" altLang="en-US" sz="2000" dirty="0">
                <a:solidFill>
                  <a:srgbClr val="CC0000"/>
                </a:solidFill>
              </a:rPr>
              <a:t>1,3,4,5}, </a:t>
            </a:r>
            <a:r>
              <a:rPr lang="de-DE" altLang="en-US" sz="2000" dirty="0" err="1">
                <a:solidFill>
                  <a:srgbClr val="CC0000"/>
                </a:solidFill>
              </a:rPr>
              <a:t>with</a:t>
            </a:r>
            <a:r>
              <a:rPr lang="de-DE" altLang="en-US" sz="2000" dirty="0">
                <a:solidFill>
                  <a:srgbClr val="CC0000"/>
                </a:solidFill>
              </a:rPr>
              <a:t> </a:t>
            </a:r>
            <a:r>
              <a:rPr lang="de-DE" altLang="en-US" sz="2000" dirty="0" err="1">
                <a:solidFill>
                  <a:srgbClr val="CC0000"/>
                </a:solidFill>
              </a:rPr>
              <a:t>fixed</a:t>
            </a:r>
            <a:r>
              <a:rPr lang="de-DE" altLang="en-US" sz="2000" dirty="0">
                <a:solidFill>
                  <a:srgbClr val="CC0000"/>
                </a:solidFill>
              </a:rPr>
              <a:t> </a:t>
            </a:r>
            <a:r>
              <a:rPr lang="de-DE" altLang="en-US" sz="2000" dirty="0" err="1">
                <a:solidFill>
                  <a:srgbClr val="CC0000"/>
                </a:solidFill>
              </a:rPr>
              <a:t>cell</a:t>
            </a:r>
            <a:r>
              <a:rPr lang="de-DE" altLang="en-US" sz="2000" dirty="0">
                <a:solidFill>
                  <a:srgbClr val="CC0000"/>
                </a:solidFill>
              </a:rPr>
              <a:t> {1}.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7129539-C6E7-9046-6C03-E50AD040D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33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D904A0-5F5E-A762-98FE-257D651A6112}"/>
              </a:ext>
            </a:extLst>
          </p:cNvPr>
          <p:cNvSpPr txBox="1"/>
          <p:nvPr/>
        </p:nvSpPr>
        <p:spPr>
          <a:xfrm>
            <a:off x="5910145" y="1546919"/>
            <a:ext cx="5442065" cy="113184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altLang="zh-CN" sz="2400" i="1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  <a:sym typeface="Symbol" pitchFamily="2" charset="2"/>
              </a:rPr>
              <a:t>FS</a:t>
            </a:r>
            <a:r>
              <a:rPr lang="en-US" altLang="zh-CN" sz="2400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  <a:sym typeface="Symbol" pitchFamily="2" charset="2"/>
              </a:rPr>
              <a:t>(</a:t>
            </a:r>
            <a:r>
              <a:rPr lang="en-US" altLang="zh-CN" sz="2400" i="1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  <a:sym typeface="Symbol" pitchFamily="2" charset="2"/>
              </a:rPr>
              <a:t>c</a:t>
            </a:r>
            <a:r>
              <a:rPr lang="en-US" altLang="zh-CN" sz="2400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  <a:sym typeface="Symbol" pitchFamily="2" charset="2"/>
              </a:rPr>
              <a:t>): # </a:t>
            </a:r>
            <a:r>
              <a:rPr lang="en-US" altLang="zh-CN" sz="2400" i="1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cut</a:t>
            </a:r>
            <a:r>
              <a:rPr lang="en-US" altLang="zh-CN" sz="2400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nets that connect only to </a:t>
            </a:r>
            <a:r>
              <a:rPr lang="en-US" altLang="zh-CN" sz="2400" i="1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c</a:t>
            </a:r>
            <a:br>
              <a:rPr lang="en-US" altLang="zh-CN" sz="2400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altLang="zh-CN" sz="2400" i="1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TE</a:t>
            </a:r>
            <a:r>
              <a:rPr lang="en-US" altLang="zh-CN" sz="2400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en-US" altLang="zh-CN" sz="2400" i="1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c</a:t>
            </a:r>
            <a:r>
              <a:rPr lang="en-US" altLang="zh-CN" sz="2400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): # </a:t>
            </a:r>
            <a:r>
              <a:rPr lang="en-US" altLang="zh-CN" sz="2400" i="1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uncut </a:t>
            </a:r>
            <a:r>
              <a:rPr lang="en-US" altLang="zh-CN" sz="2400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nets connected to </a:t>
            </a:r>
            <a:r>
              <a:rPr lang="en-US" altLang="zh-CN" sz="2400" i="1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c</a:t>
            </a:r>
            <a:endParaRPr lang="en-US" altLang="zh-CN" sz="2400" dirty="0"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3875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BFD02CB-A169-4F41-8670-BADAB415DF11}"/>
              </a:ext>
            </a:extLst>
          </p:cNvPr>
          <p:cNvGrpSpPr/>
          <p:nvPr/>
        </p:nvGrpSpPr>
        <p:grpSpPr>
          <a:xfrm>
            <a:off x="836617" y="1650988"/>
            <a:ext cx="3180322" cy="2358927"/>
            <a:chOff x="684213" y="1341438"/>
            <a:chExt cx="2686049" cy="1992312"/>
          </a:xfrm>
        </p:grpSpPr>
        <p:sp>
          <p:nvSpPr>
            <p:cNvPr id="33" name="Line 4">
              <a:extLst>
                <a:ext uri="{FF2B5EF4-FFF2-40B4-BE49-F238E27FC236}">
                  <a16:creationId xmlns:a16="http://schemas.microsoft.com/office/drawing/2014/main" id="{2227B804-D618-474A-99B0-EA551C3FB1B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5125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Line 5">
              <a:extLst>
                <a:ext uri="{FF2B5EF4-FFF2-40B4-BE49-F238E27FC236}">
                  <a16:creationId xmlns:a16="http://schemas.microsoft.com/office/drawing/2014/main" id="{33447FC7-F153-DA49-8FC5-46360183EF1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5125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6">
              <a:extLst>
                <a:ext uri="{FF2B5EF4-FFF2-40B4-BE49-F238E27FC236}">
                  <a16:creationId xmlns:a16="http://schemas.microsoft.com/office/drawing/2014/main" id="{28E451F6-D7BD-9E47-AE9B-29E0F716EDF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5225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Line 7">
              <a:extLst>
                <a:ext uri="{FF2B5EF4-FFF2-40B4-BE49-F238E27FC236}">
                  <a16:creationId xmlns:a16="http://schemas.microsoft.com/office/drawing/2014/main" id="{788C8D88-C3BF-134A-A2FA-9995E598301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2563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8">
              <a:extLst>
                <a:ext uri="{FF2B5EF4-FFF2-40B4-BE49-F238E27FC236}">
                  <a16:creationId xmlns:a16="http://schemas.microsoft.com/office/drawing/2014/main" id="{61D14468-83E0-0B44-8BB4-79337196B24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4963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Line 9">
              <a:extLst>
                <a:ext uri="{FF2B5EF4-FFF2-40B4-BE49-F238E27FC236}">
                  <a16:creationId xmlns:a16="http://schemas.microsoft.com/office/drawing/2014/main" id="{B2DD3B69-A2BD-7E4E-B3E0-FE645E67127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87500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Oval 10">
              <a:extLst>
                <a:ext uri="{FF2B5EF4-FFF2-40B4-BE49-F238E27FC236}">
                  <a16:creationId xmlns:a16="http://schemas.microsoft.com/office/drawing/2014/main" id="{E7D2F05F-11A7-9841-87F0-74A157472C9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8575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0" name="Rectangle 11">
              <a:extLst>
                <a:ext uri="{FF2B5EF4-FFF2-40B4-BE49-F238E27FC236}">
                  <a16:creationId xmlns:a16="http://schemas.microsoft.com/office/drawing/2014/main" id="{2C9DFA35-BC6D-D144-9F89-1FFD96673C2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39850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1" name="Oval 12">
              <a:extLst>
                <a:ext uri="{FF2B5EF4-FFF2-40B4-BE49-F238E27FC236}">
                  <a16:creationId xmlns:a16="http://schemas.microsoft.com/office/drawing/2014/main" id="{BE772A0B-C2D1-9940-BE24-F5CF35EA7ED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97100" y="1341438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2" name="Rectangle 13">
              <a:extLst>
                <a:ext uri="{FF2B5EF4-FFF2-40B4-BE49-F238E27FC236}">
                  <a16:creationId xmlns:a16="http://schemas.microsoft.com/office/drawing/2014/main" id="{341838A7-6D53-F946-9B18-C7DF7C1161F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9963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3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3" name="Oval 14">
              <a:extLst>
                <a:ext uri="{FF2B5EF4-FFF2-40B4-BE49-F238E27FC236}">
                  <a16:creationId xmlns:a16="http://schemas.microsoft.com/office/drawing/2014/main" id="{333E681F-8E35-234F-B286-9125E894C9F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19325" y="2106613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4" name="Rectangle 15">
              <a:extLst>
                <a:ext uri="{FF2B5EF4-FFF2-40B4-BE49-F238E27FC236}">
                  <a16:creationId xmlns:a16="http://schemas.microsoft.com/office/drawing/2014/main" id="{277B72C1-E33A-3442-BB15-A65DC3DC396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5" name="Oval 16">
              <a:extLst>
                <a:ext uri="{FF2B5EF4-FFF2-40B4-BE49-F238E27FC236}">
                  <a16:creationId xmlns:a16="http://schemas.microsoft.com/office/drawing/2014/main" id="{8937E9F9-2A0E-384E-82A5-D968BF17C60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17625" y="1341438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6" name="Rectangle 17">
              <a:extLst>
                <a:ext uri="{FF2B5EF4-FFF2-40B4-BE49-F238E27FC236}">
                  <a16:creationId xmlns:a16="http://schemas.microsoft.com/office/drawing/2014/main" id="{8E50E9A4-2337-FB4C-B58D-CD0EFAD4C50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58900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47" name="Oval 18">
              <a:extLst>
                <a:ext uri="{FF2B5EF4-FFF2-40B4-BE49-F238E27FC236}">
                  <a16:creationId xmlns:a16="http://schemas.microsoft.com/office/drawing/2014/main" id="{92726B7F-3FFE-C443-9457-C82F018D0B8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97100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8" name="Rectangle 19">
              <a:extLst>
                <a:ext uri="{FF2B5EF4-FFF2-40B4-BE49-F238E27FC236}">
                  <a16:creationId xmlns:a16="http://schemas.microsoft.com/office/drawing/2014/main" id="{C33E562D-E42D-F645-ABEA-0A42A80F2F2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9963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9" name="Line 20">
              <a:extLst>
                <a:ext uri="{FF2B5EF4-FFF2-40B4-BE49-F238E27FC236}">
                  <a16:creationId xmlns:a16="http://schemas.microsoft.com/office/drawing/2014/main" id="{E0660E91-922B-E54B-8881-BA7B5F4A6AF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928813" y="1392238"/>
              <a:ext cx="0" cy="411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Text Box 21">
              <a:extLst>
                <a:ext uri="{FF2B5EF4-FFF2-40B4-BE49-F238E27FC236}">
                  <a16:creationId xmlns:a16="http://schemas.microsoft.com/office/drawing/2014/main" id="{450F89A4-49BA-794C-ACDA-3EC6C45B6D5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4213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51" name="Text Box 22">
              <a:extLst>
                <a:ext uri="{FF2B5EF4-FFF2-40B4-BE49-F238E27FC236}">
                  <a16:creationId xmlns:a16="http://schemas.microsoft.com/office/drawing/2014/main" id="{25410DF1-4FFF-6542-9C12-04D81F2B15A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20975" y="1403350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52" name="Text Box 23">
              <a:extLst>
                <a:ext uri="{FF2B5EF4-FFF2-40B4-BE49-F238E27FC236}">
                  <a16:creationId xmlns:a16="http://schemas.microsoft.com/office/drawing/2014/main" id="{655B7CCA-4722-554B-BC63-4196222ED59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19200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53" name="Text Box 24">
              <a:extLst>
                <a:ext uri="{FF2B5EF4-FFF2-40B4-BE49-F238E27FC236}">
                  <a16:creationId xmlns:a16="http://schemas.microsoft.com/office/drawing/2014/main" id="{B9FC1AA2-2AAD-474A-A913-F22443EBE95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00200" y="1803400"/>
              <a:ext cx="463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54" name="Text Box 25">
              <a:extLst>
                <a:ext uri="{FF2B5EF4-FFF2-40B4-BE49-F238E27FC236}">
                  <a16:creationId xmlns:a16="http://schemas.microsoft.com/office/drawing/2014/main" id="{7CD67C48-FAD6-AD4E-8FF0-0DDE403053E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1475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55" name="Text Box 26">
              <a:extLst>
                <a:ext uri="{FF2B5EF4-FFF2-40B4-BE49-F238E27FC236}">
                  <a16:creationId xmlns:a16="http://schemas.microsoft.com/office/drawing/2014/main" id="{F35C6354-EB3B-8B4E-B36A-99A8EF95EA3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98625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56" name="Text Box 27">
              <a:extLst>
                <a:ext uri="{FF2B5EF4-FFF2-40B4-BE49-F238E27FC236}">
                  <a16:creationId xmlns:a16="http://schemas.microsoft.com/office/drawing/2014/main" id="{946861C7-ED03-F644-BB2E-CD4BDA5572D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87575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57" name="Line 28">
              <a:extLst>
                <a:ext uri="{FF2B5EF4-FFF2-40B4-BE49-F238E27FC236}">
                  <a16:creationId xmlns:a16="http://schemas.microsoft.com/office/drawing/2014/main" id="{DC764B1D-9E44-7F4C-B844-6064511DC32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219200" y="1803400"/>
              <a:ext cx="709613" cy="2428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497052"/>
            <a:ext cx="10515593" cy="1652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Next iteration …</a:t>
            </a:r>
          </a:p>
          <a:p>
            <a:r>
              <a:rPr lang="en-US" altLang="zh-CN" sz="2000" dirty="0">
                <a:ea typeface="SimSun" panose="02010600030101010101" pitchFamily="2" charset="-122"/>
              </a:rPr>
              <a:t>Cell </a:t>
            </a:r>
            <a:r>
              <a:rPr lang="en-US" altLang="zh-CN" sz="2000" i="1" dirty="0">
                <a:ea typeface="SimSun" panose="02010600030101010101" pitchFamily="2" charset="-12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</a:rPr>
              <a:t> has maximum gain 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2,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) = 0, </a:t>
            </a:r>
            <a:r>
              <a:rPr lang="en-US" altLang="zh-CN" sz="2000" dirty="0">
                <a:solidFill>
                  <a:srgbClr val="FF0000"/>
                </a:solidFill>
                <a:ea typeface="SimSun" panose="02010600030101010101" pitchFamily="2" charset="-122"/>
                <a:sym typeface="Symbol" pitchFamily="2" charset="2"/>
              </a:rPr>
              <a:t>balance criterion is violated</a:t>
            </a:r>
          </a:p>
          <a:p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Cell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has next maximum gain 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-1,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) = 5, balance criterion is met</a:t>
            </a:r>
          </a:p>
          <a:p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Cell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5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has next maximum gain 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= -1,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) = 9, balance criterion is met</a:t>
            </a:r>
          </a:p>
          <a:p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Move cell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, updated partitions: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{2,3},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{1,4,5}, with fixed cells {1,3} </a:t>
            </a:r>
          </a:p>
        </p:txBody>
      </p:sp>
      <p:sp>
        <p:nvSpPr>
          <p:cNvPr id="31" name="Rectangle 28">
            <a:extLst>
              <a:ext uri="{FF2B5EF4-FFF2-40B4-BE49-F238E27FC236}">
                <a16:creationId xmlns:a16="http://schemas.microsoft.com/office/drawing/2014/main" id="{875CFC39-A320-D349-A5B1-0E0654D881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9126" y="2164846"/>
            <a:ext cx="7822628" cy="13450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2:      </a:t>
            </a:r>
            <a:r>
              <a:rPr lang="nl-NL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(Cell_2) = 2    </a:t>
            </a:r>
            <a:r>
              <a:rPr lang="nl-NL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(Cell_2) = 0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nl-NL" altLang="en-US" sz="2000" i="1" dirty="0"/>
              <a:t>g</a:t>
            </a:r>
            <a:r>
              <a:rPr lang="nl-NL" altLang="en-US" sz="2000" dirty="0">
                <a:sym typeface="Symbol" pitchFamily="2" charset="2"/>
              </a:rPr>
              <a:t>(Cell_2) = 2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3: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(Cell_3) = 0    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(Cell_3)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(Cell_3) = -1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4: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(Cell_4) = 0    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(Cell_4) = 2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(Cell_4) = -2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5:      </a:t>
            </a:r>
            <a:r>
              <a:rPr lang="de-DE" altLang="en-US" sz="2000" i="1" dirty="0">
                <a:sym typeface="Symbol" pitchFamily="2" charset="2"/>
              </a:rPr>
              <a:t>FS</a:t>
            </a:r>
            <a:r>
              <a:rPr lang="nl-NL" altLang="en-US" sz="2000" dirty="0">
                <a:sym typeface="Symbol" pitchFamily="2" charset="2"/>
              </a:rPr>
              <a:t>(Cell_5) = 0    </a:t>
            </a:r>
            <a:r>
              <a:rPr lang="de-DE" altLang="en-US" sz="2000" i="1" dirty="0">
                <a:sym typeface="Symbol" pitchFamily="2" charset="2"/>
              </a:rPr>
              <a:t>TE</a:t>
            </a:r>
            <a:r>
              <a:rPr lang="nl-NL" altLang="en-US" sz="2000" dirty="0">
                <a:sym typeface="Symbol" pitchFamily="2" charset="2"/>
              </a:rPr>
              <a:t>(Cell_5) = 1	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(Cell_5) = -1</a:t>
            </a:r>
            <a:endParaRPr lang="de-DE" altLang="en-US" sz="2000" dirty="0">
              <a:solidFill>
                <a:srgbClr val="CC0000"/>
              </a:solidFill>
            </a:endParaRPr>
          </a:p>
        </p:txBody>
      </p:sp>
      <p:sp>
        <p:nvSpPr>
          <p:cNvPr id="32" name="Text Box 30">
            <a:extLst>
              <a:ext uri="{FF2B5EF4-FFF2-40B4-BE49-F238E27FC236}">
                <a16:creationId xmlns:a16="http://schemas.microsoft.com/office/drawing/2014/main" id="{3A7CF81B-2745-4E47-A3F6-195D22A4EC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2737" y="1796065"/>
            <a:ext cx="2057762" cy="421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Lock Cell 1</a:t>
            </a:r>
            <a:endParaRPr lang="en-US" altLang="zh-CN" sz="2400" dirty="0">
              <a:ea typeface="SimSun" panose="02010600030101010101" pitchFamily="2" charset="-122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CF524036-0CF4-58B7-28C1-C1FDA7653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7516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0C725-3459-0344-A45D-85F2C1F9E254}"/>
              </a:ext>
            </a:extLst>
          </p:cNvPr>
          <p:cNvGrpSpPr/>
          <p:nvPr/>
        </p:nvGrpSpPr>
        <p:grpSpPr>
          <a:xfrm>
            <a:off x="836617" y="1654836"/>
            <a:ext cx="2998479" cy="2374190"/>
            <a:chOff x="687388" y="1341438"/>
            <a:chExt cx="2516187" cy="1992312"/>
          </a:xfrm>
        </p:grpSpPr>
        <p:sp>
          <p:nvSpPr>
            <p:cNvPr id="58" name="Line 30">
              <a:extLst>
                <a:ext uri="{FF2B5EF4-FFF2-40B4-BE49-F238E27FC236}">
                  <a16:creationId xmlns:a16="http://schemas.microsoft.com/office/drawing/2014/main" id="{1AEC4214-E119-2A43-BC17-259602DA112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8300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Line 31">
              <a:extLst>
                <a:ext uri="{FF2B5EF4-FFF2-40B4-BE49-F238E27FC236}">
                  <a16:creationId xmlns:a16="http://schemas.microsoft.com/office/drawing/2014/main" id="{3B1BBF39-D3DC-0446-855E-A450D26599D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8300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Line 32">
              <a:extLst>
                <a:ext uri="{FF2B5EF4-FFF2-40B4-BE49-F238E27FC236}">
                  <a16:creationId xmlns:a16="http://schemas.microsoft.com/office/drawing/2014/main" id="{5172880E-E497-154B-940C-C0ACB87FF80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8400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Line 33">
              <a:extLst>
                <a:ext uri="{FF2B5EF4-FFF2-40B4-BE49-F238E27FC236}">
                  <a16:creationId xmlns:a16="http://schemas.microsoft.com/office/drawing/2014/main" id="{BBA537ED-64AF-7840-860A-36D2C2183AC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5738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Line 34">
              <a:extLst>
                <a:ext uri="{FF2B5EF4-FFF2-40B4-BE49-F238E27FC236}">
                  <a16:creationId xmlns:a16="http://schemas.microsoft.com/office/drawing/2014/main" id="{361AF716-4F4F-544E-853E-428DEDD9B27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8138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Line 35">
              <a:extLst>
                <a:ext uri="{FF2B5EF4-FFF2-40B4-BE49-F238E27FC236}">
                  <a16:creationId xmlns:a16="http://schemas.microsoft.com/office/drawing/2014/main" id="{6ABFA3FC-5853-BA4E-9663-06C8EE5EAE5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90675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Oval 36">
              <a:extLst>
                <a:ext uri="{FF2B5EF4-FFF2-40B4-BE49-F238E27FC236}">
                  <a16:creationId xmlns:a16="http://schemas.microsoft.com/office/drawing/2014/main" id="{C4A3CF95-7463-BE4B-A3FD-074CBDFE6F6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01750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5" name="Rectangle 37">
              <a:extLst>
                <a:ext uri="{FF2B5EF4-FFF2-40B4-BE49-F238E27FC236}">
                  <a16:creationId xmlns:a16="http://schemas.microsoft.com/office/drawing/2014/main" id="{D8819BD4-EAEE-584F-8569-4C8E7E9E638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43025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66" name="Oval 38">
              <a:extLst>
                <a:ext uri="{FF2B5EF4-FFF2-40B4-BE49-F238E27FC236}">
                  <a16:creationId xmlns:a16="http://schemas.microsoft.com/office/drawing/2014/main" id="{0BFF9EC3-7736-594B-AF54-4D696F54C96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1341438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7" name="Rectangle 39">
              <a:extLst>
                <a:ext uri="{FF2B5EF4-FFF2-40B4-BE49-F238E27FC236}">
                  <a16:creationId xmlns:a16="http://schemas.microsoft.com/office/drawing/2014/main" id="{1F46B8E7-4D45-D941-BEA2-FE165C0A39D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3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68" name="Oval 40">
              <a:extLst>
                <a:ext uri="{FF2B5EF4-FFF2-40B4-BE49-F238E27FC236}">
                  <a16:creationId xmlns:a16="http://schemas.microsoft.com/office/drawing/2014/main" id="{D22AB2BA-5C57-414A-B189-1CF7B198072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22500" y="2106613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9" name="Rectangle 41">
              <a:extLst>
                <a:ext uri="{FF2B5EF4-FFF2-40B4-BE49-F238E27FC236}">
                  <a16:creationId xmlns:a16="http://schemas.microsoft.com/office/drawing/2014/main" id="{B246614E-F711-2B43-9362-70F71F63D15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6313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0" name="Oval 42">
              <a:extLst>
                <a:ext uri="{FF2B5EF4-FFF2-40B4-BE49-F238E27FC236}">
                  <a16:creationId xmlns:a16="http://schemas.microsoft.com/office/drawing/2014/main" id="{D66D84FB-BF02-7049-9B49-7CEB2D7485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0800" y="1341438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1" name="Rectangle 43">
              <a:extLst>
                <a:ext uri="{FF2B5EF4-FFF2-40B4-BE49-F238E27FC236}">
                  <a16:creationId xmlns:a16="http://schemas.microsoft.com/office/drawing/2014/main" id="{F8BF4729-3EC5-DE46-8D9B-F05494AFF83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62075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2" name="Oval 44">
              <a:extLst>
                <a:ext uri="{FF2B5EF4-FFF2-40B4-BE49-F238E27FC236}">
                  <a16:creationId xmlns:a16="http://schemas.microsoft.com/office/drawing/2014/main" id="{398C7741-6775-E940-91FE-D2CBE339BDE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3" name="Rectangle 45">
              <a:extLst>
                <a:ext uri="{FF2B5EF4-FFF2-40B4-BE49-F238E27FC236}">
                  <a16:creationId xmlns:a16="http://schemas.microsoft.com/office/drawing/2014/main" id="{91F331B0-669E-844A-B456-A860D17F260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4" name="Text Box 46">
              <a:extLst>
                <a:ext uri="{FF2B5EF4-FFF2-40B4-BE49-F238E27FC236}">
                  <a16:creationId xmlns:a16="http://schemas.microsoft.com/office/drawing/2014/main" id="{E8AE8901-68EF-6A40-B3FD-C3BA0BF6EF2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7388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75" name="Text Box 47">
              <a:extLst>
                <a:ext uri="{FF2B5EF4-FFF2-40B4-BE49-F238E27FC236}">
                  <a16:creationId xmlns:a16="http://schemas.microsoft.com/office/drawing/2014/main" id="{7D42421E-B319-CE45-9491-0B7D98FC4E5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54288" y="1970088"/>
              <a:ext cx="649287" cy="306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76" name="Text Box 48">
              <a:extLst>
                <a:ext uri="{FF2B5EF4-FFF2-40B4-BE49-F238E27FC236}">
                  <a16:creationId xmlns:a16="http://schemas.microsoft.com/office/drawing/2014/main" id="{7E9BFA90-4C20-7E42-A71E-7C6C29C0A0F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22375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77" name="Text Box 49">
              <a:extLst>
                <a:ext uri="{FF2B5EF4-FFF2-40B4-BE49-F238E27FC236}">
                  <a16:creationId xmlns:a16="http://schemas.microsoft.com/office/drawing/2014/main" id="{D70EFA53-1201-2C42-859E-4BCDAC75A22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31963" y="2036763"/>
              <a:ext cx="463550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78" name="Text Box 50">
              <a:extLst>
                <a:ext uri="{FF2B5EF4-FFF2-40B4-BE49-F238E27FC236}">
                  <a16:creationId xmlns:a16="http://schemas.microsoft.com/office/drawing/2014/main" id="{A139F636-9C63-254C-B772-AB66ABD1942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4650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79" name="Text Box 51">
              <a:extLst>
                <a:ext uri="{FF2B5EF4-FFF2-40B4-BE49-F238E27FC236}">
                  <a16:creationId xmlns:a16="http://schemas.microsoft.com/office/drawing/2014/main" id="{4768BB50-5356-E841-B683-40991A2E65C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01800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80" name="Text Box 52">
              <a:extLst>
                <a:ext uri="{FF2B5EF4-FFF2-40B4-BE49-F238E27FC236}">
                  <a16:creationId xmlns:a16="http://schemas.microsoft.com/office/drawing/2014/main" id="{5AABC5DC-66F6-4D48-AF83-DBE1B2987A4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90750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81" name="Line 53">
              <a:extLst>
                <a:ext uri="{FF2B5EF4-FFF2-40B4-BE49-F238E27FC236}">
                  <a16:creationId xmlns:a16="http://schemas.microsoft.com/office/drawing/2014/main" id="{D3B64D7B-28AA-7948-A5C9-182A2A596C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43000" y="1893888"/>
              <a:ext cx="183673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497052"/>
            <a:ext cx="10515593" cy="1652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Next iteration …</a:t>
            </a:r>
            <a:b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</a:br>
            <a:endParaRPr lang="en-US" altLang="zh-CN" sz="2000" dirty="0">
              <a:solidFill>
                <a:srgbClr val="CC0000"/>
              </a:solidFill>
              <a:ea typeface="SimSun" panose="02010600030101010101" pitchFamily="2" charset="-122"/>
            </a:endParaRPr>
          </a:p>
          <a:p>
            <a:r>
              <a:rPr lang="en-US" altLang="zh-CN" sz="2000" dirty="0">
                <a:ea typeface="SimSun" panose="02010600030101010101" pitchFamily="2" charset="-122"/>
              </a:rPr>
              <a:t>Cell </a:t>
            </a:r>
            <a:r>
              <a:rPr lang="en-US" altLang="zh-CN" sz="2000" i="1" dirty="0">
                <a:ea typeface="SimSun" panose="02010600030101010101" pitchFamily="2" charset="-12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</a:rPr>
              <a:t> has maximum gain 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</a:rPr>
              <a:t>3 </a:t>
            </a:r>
            <a:r>
              <a:rPr lang="en-US" altLang="zh-CN" sz="2000" dirty="0">
                <a:ea typeface="SimSun" panose="02010600030101010101" pitchFamily="2" charset="-122"/>
              </a:rPr>
              <a:t>= 1,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</a:rPr>
              <a:t>) = 1, balance criterion is met.</a:t>
            </a: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Move cell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2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, updated partitions: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{3},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{1,2,4,5}, with fixed cells {1,2,3} </a:t>
            </a:r>
          </a:p>
        </p:txBody>
      </p:sp>
      <p:sp>
        <p:nvSpPr>
          <p:cNvPr id="31" name="Rectangle 28">
            <a:extLst>
              <a:ext uri="{FF2B5EF4-FFF2-40B4-BE49-F238E27FC236}">
                <a16:creationId xmlns:a16="http://schemas.microsoft.com/office/drawing/2014/main" id="{875CFC39-A320-D349-A5B1-0E0654D881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9126" y="2318734"/>
            <a:ext cx="3151478" cy="1037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2: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nl-NL" altLang="en-US" sz="2000" i="1" dirty="0"/>
              <a:t>g</a:t>
            </a:r>
            <a:r>
              <a:rPr lang="nl-NL" altLang="en-US" sz="2000" dirty="0">
                <a:sym typeface="Symbol" pitchFamily="2" charset="2"/>
              </a:rPr>
              <a:t>(Cell_2) = 1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4: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(Cell_4) = 0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5: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(Cell_5) = -1</a:t>
            </a:r>
            <a:endParaRPr lang="de-DE" altLang="en-US" sz="2000" dirty="0">
              <a:solidFill>
                <a:srgbClr val="CC0000"/>
              </a:solidFill>
            </a:endParaRPr>
          </a:p>
        </p:txBody>
      </p:sp>
      <p:sp>
        <p:nvSpPr>
          <p:cNvPr id="32" name="Text Box 30">
            <a:extLst>
              <a:ext uri="{FF2B5EF4-FFF2-40B4-BE49-F238E27FC236}">
                <a16:creationId xmlns:a16="http://schemas.microsoft.com/office/drawing/2014/main" id="{3A7CF81B-2745-4E47-A3F6-195D22A4EC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2736" y="1796065"/>
            <a:ext cx="3732833" cy="421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Lock Cell 1 and Cell 3</a:t>
            </a:r>
            <a:endParaRPr lang="en-US" altLang="zh-CN" sz="2400" dirty="0">
              <a:ea typeface="SimSun" panose="02010600030101010101" pitchFamily="2" charset="-122"/>
            </a:endParaRP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2AEBEF4B-AAAF-7A79-2806-B5BD322BA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9811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2E84C9D-DB43-3C4F-A77F-BFE2E42F57A7}"/>
              </a:ext>
            </a:extLst>
          </p:cNvPr>
          <p:cNvGrpSpPr/>
          <p:nvPr/>
        </p:nvGrpSpPr>
        <p:grpSpPr>
          <a:xfrm>
            <a:off x="836617" y="1642737"/>
            <a:ext cx="3145125" cy="2361457"/>
            <a:chOff x="687388" y="1341438"/>
            <a:chExt cx="2653476" cy="1992312"/>
          </a:xfrm>
        </p:grpSpPr>
        <p:sp>
          <p:nvSpPr>
            <p:cNvPr id="33" name="Line 5">
              <a:extLst>
                <a:ext uri="{FF2B5EF4-FFF2-40B4-BE49-F238E27FC236}">
                  <a16:creationId xmlns:a16="http://schemas.microsoft.com/office/drawing/2014/main" id="{FF6607AE-E5AF-E447-9665-563E05938C2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8300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Line 6">
              <a:extLst>
                <a:ext uri="{FF2B5EF4-FFF2-40B4-BE49-F238E27FC236}">
                  <a16:creationId xmlns:a16="http://schemas.microsoft.com/office/drawing/2014/main" id="{D737C645-7461-FA4C-B049-C764DB31CC1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8300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7">
              <a:extLst>
                <a:ext uri="{FF2B5EF4-FFF2-40B4-BE49-F238E27FC236}">
                  <a16:creationId xmlns:a16="http://schemas.microsoft.com/office/drawing/2014/main" id="{D8302F83-B58D-D140-B2E0-B5F5188FB1B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8400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Line 8">
              <a:extLst>
                <a:ext uri="{FF2B5EF4-FFF2-40B4-BE49-F238E27FC236}">
                  <a16:creationId xmlns:a16="http://schemas.microsoft.com/office/drawing/2014/main" id="{124F9887-764E-5D41-83AA-452A22C071D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5738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9">
              <a:extLst>
                <a:ext uri="{FF2B5EF4-FFF2-40B4-BE49-F238E27FC236}">
                  <a16:creationId xmlns:a16="http://schemas.microsoft.com/office/drawing/2014/main" id="{DD4975BE-0137-BA43-981B-7F13BAAA569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8138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Line 10">
              <a:extLst>
                <a:ext uri="{FF2B5EF4-FFF2-40B4-BE49-F238E27FC236}">
                  <a16:creationId xmlns:a16="http://schemas.microsoft.com/office/drawing/2014/main" id="{8235A697-6903-8D41-83CD-6214CBA3082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90675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Oval 11">
              <a:extLst>
                <a:ext uri="{FF2B5EF4-FFF2-40B4-BE49-F238E27FC236}">
                  <a16:creationId xmlns:a16="http://schemas.microsoft.com/office/drawing/2014/main" id="{CBA16357-6C72-B04B-8759-A2C9B2A73DC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01750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0" name="Rectangle 12">
              <a:extLst>
                <a:ext uri="{FF2B5EF4-FFF2-40B4-BE49-F238E27FC236}">
                  <a16:creationId xmlns:a16="http://schemas.microsoft.com/office/drawing/2014/main" id="{A17C845E-F231-0343-887F-AF386E19105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43025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1" name="Oval 13">
              <a:extLst>
                <a:ext uri="{FF2B5EF4-FFF2-40B4-BE49-F238E27FC236}">
                  <a16:creationId xmlns:a16="http://schemas.microsoft.com/office/drawing/2014/main" id="{5AE143C1-0C0F-8A47-A157-B1722ED921F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1341438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2" name="Rectangle 14">
              <a:extLst>
                <a:ext uri="{FF2B5EF4-FFF2-40B4-BE49-F238E27FC236}">
                  <a16:creationId xmlns:a16="http://schemas.microsoft.com/office/drawing/2014/main" id="{F0467D44-2D34-A049-A5E1-F8714300E93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3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43" name="Oval 15">
              <a:extLst>
                <a:ext uri="{FF2B5EF4-FFF2-40B4-BE49-F238E27FC236}">
                  <a16:creationId xmlns:a16="http://schemas.microsoft.com/office/drawing/2014/main" id="{6D0AEC8D-F3B5-574B-B1A1-FCB57631FF1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22500" y="2106613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4" name="Rectangle 16">
              <a:extLst>
                <a:ext uri="{FF2B5EF4-FFF2-40B4-BE49-F238E27FC236}">
                  <a16:creationId xmlns:a16="http://schemas.microsoft.com/office/drawing/2014/main" id="{06584DEC-D64D-5A4E-855F-100F66EEF5A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6313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5" name="Oval 17">
              <a:extLst>
                <a:ext uri="{FF2B5EF4-FFF2-40B4-BE49-F238E27FC236}">
                  <a16:creationId xmlns:a16="http://schemas.microsoft.com/office/drawing/2014/main" id="{BFEF6C8C-42C8-5543-BEF6-4EB15DED773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0800" y="1341438"/>
              <a:ext cx="460375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6" name="Rectangle 18">
              <a:extLst>
                <a:ext uri="{FF2B5EF4-FFF2-40B4-BE49-F238E27FC236}">
                  <a16:creationId xmlns:a16="http://schemas.microsoft.com/office/drawing/2014/main" id="{AFC89127-B286-5343-A19F-06E92BF21DC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62075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2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7" name="Oval 19">
              <a:extLst>
                <a:ext uri="{FF2B5EF4-FFF2-40B4-BE49-F238E27FC236}">
                  <a16:creationId xmlns:a16="http://schemas.microsoft.com/office/drawing/2014/main" id="{84CC0863-5687-864E-9CE7-03D69DBB701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8" name="Rectangle 20">
              <a:extLst>
                <a:ext uri="{FF2B5EF4-FFF2-40B4-BE49-F238E27FC236}">
                  <a16:creationId xmlns:a16="http://schemas.microsoft.com/office/drawing/2014/main" id="{BCFA941E-47B8-D448-B2DD-6359EA98187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9" name="Text Box 21">
              <a:extLst>
                <a:ext uri="{FF2B5EF4-FFF2-40B4-BE49-F238E27FC236}">
                  <a16:creationId xmlns:a16="http://schemas.microsoft.com/office/drawing/2014/main" id="{F695F4FE-819C-074B-A287-F01D07A76DC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7388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B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50" name="Text Box 22">
              <a:extLst>
                <a:ext uri="{FF2B5EF4-FFF2-40B4-BE49-F238E27FC236}">
                  <a16:creationId xmlns:a16="http://schemas.microsoft.com/office/drawing/2014/main" id="{32F794F6-E522-FC4C-A45A-8094B83B6FF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691577" y="1403350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A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51" name="Text Box 23">
              <a:extLst>
                <a:ext uri="{FF2B5EF4-FFF2-40B4-BE49-F238E27FC236}">
                  <a16:creationId xmlns:a16="http://schemas.microsoft.com/office/drawing/2014/main" id="{6BA7C65C-B9D2-614F-8892-72038A21AED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22375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52" name="Text Box 24">
              <a:extLst>
                <a:ext uri="{FF2B5EF4-FFF2-40B4-BE49-F238E27FC236}">
                  <a16:creationId xmlns:a16="http://schemas.microsoft.com/office/drawing/2014/main" id="{F2ACDD63-4D23-624B-8937-688E221C373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31963" y="2036763"/>
              <a:ext cx="463550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53" name="Text Box 25">
              <a:extLst>
                <a:ext uri="{FF2B5EF4-FFF2-40B4-BE49-F238E27FC236}">
                  <a16:creationId xmlns:a16="http://schemas.microsoft.com/office/drawing/2014/main" id="{A6E3FF1C-D675-1044-9E59-D148CF2A0F4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4650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54" name="Text Box 26">
              <a:extLst>
                <a:ext uri="{FF2B5EF4-FFF2-40B4-BE49-F238E27FC236}">
                  <a16:creationId xmlns:a16="http://schemas.microsoft.com/office/drawing/2014/main" id="{41D84444-F41D-7C46-837E-C884584805D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01800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55" name="Text Box 27">
              <a:extLst>
                <a:ext uri="{FF2B5EF4-FFF2-40B4-BE49-F238E27FC236}">
                  <a16:creationId xmlns:a16="http://schemas.microsoft.com/office/drawing/2014/main" id="{94CD8342-EE2F-4846-A3E1-D7F1231941F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90750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56" name="Line 29">
              <a:extLst>
                <a:ext uri="{FF2B5EF4-FFF2-40B4-BE49-F238E27FC236}">
                  <a16:creationId xmlns:a16="http://schemas.microsoft.com/office/drawing/2014/main" id="{63B55538-16E9-5D4E-9A7E-33D47EE3497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928813" y="1392238"/>
              <a:ext cx="0" cy="411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Line 30">
              <a:extLst>
                <a:ext uri="{FF2B5EF4-FFF2-40B4-BE49-F238E27FC236}">
                  <a16:creationId xmlns:a16="http://schemas.microsoft.com/office/drawing/2014/main" id="{144CAFE5-5F4E-A64C-8B31-1FA47C47AC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8813" y="1803400"/>
              <a:ext cx="850900" cy="9525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497052"/>
            <a:ext cx="10515593" cy="1652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Next iteration …</a:t>
            </a:r>
            <a:b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</a:br>
            <a:endParaRPr lang="en-US" altLang="zh-CN" sz="2000" dirty="0">
              <a:solidFill>
                <a:srgbClr val="CC0000"/>
              </a:solidFill>
              <a:ea typeface="SimSun" panose="02010600030101010101" pitchFamily="2" charset="-122"/>
            </a:endParaRPr>
          </a:p>
          <a:p>
            <a:r>
              <a:rPr lang="en-US" altLang="zh-CN" sz="2000" dirty="0">
                <a:ea typeface="SimSun" panose="02010600030101010101" pitchFamily="2" charset="-122"/>
              </a:rPr>
              <a:t>Cell 4 has maximum gain 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</a:rPr>
              <a:t>4 </a:t>
            </a:r>
            <a:r>
              <a:rPr lang="en-US" altLang="zh-CN" sz="2000" dirty="0">
                <a:ea typeface="SimSun" panose="02010600030101010101" pitchFamily="2" charset="-122"/>
              </a:rPr>
              <a:t>= 0,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</a:rPr>
              <a:t>) = 5, balance criterion is met.</a:t>
            </a: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Move cell 4, updated partitions: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4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{3,4},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{1,2,5}, with fixed cells {1,2,3,4} </a:t>
            </a:r>
          </a:p>
        </p:txBody>
      </p:sp>
      <p:sp>
        <p:nvSpPr>
          <p:cNvPr id="31" name="Rectangle 28">
            <a:extLst>
              <a:ext uri="{FF2B5EF4-FFF2-40B4-BE49-F238E27FC236}">
                <a16:creationId xmlns:a16="http://schemas.microsoft.com/office/drawing/2014/main" id="{875CFC39-A320-D349-A5B1-0E0654D881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9126" y="2472622"/>
            <a:ext cx="3151478" cy="729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4: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(Cell_4) = 0</a:t>
            </a:r>
            <a:endParaRPr lang="en-US" altLang="zh-CN" sz="2000" dirty="0">
              <a:ea typeface="SimSun" panose="02010600030101010101" pitchFamily="2" charset="-122"/>
              <a:sym typeface="Symbol" pitchFamily="2" charset="2"/>
            </a:endParaRPr>
          </a:p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5: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(Cell_5) = -1</a:t>
            </a:r>
            <a:endParaRPr lang="de-DE" altLang="en-US" sz="2000" dirty="0">
              <a:solidFill>
                <a:srgbClr val="CC0000"/>
              </a:solidFill>
            </a:endParaRPr>
          </a:p>
        </p:txBody>
      </p:sp>
      <p:sp>
        <p:nvSpPr>
          <p:cNvPr id="32" name="Text Box 30">
            <a:extLst>
              <a:ext uri="{FF2B5EF4-FFF2-40B4-BE49-F238E27FC236}">
                <a16:creationId xmlns:a16="http://schemas.microsoft.com/office/drawing/2014/main" id="{3A7CF81B-2745-4E47-A3F6-195D22A4EC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2736" y="1796065"/>
            <a:ext cx="3732833" cy="421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Lock Cell 1, Cell 3, and Cell 2</a:t>
            </a:r>
            <a:endParaRPr lang="en-US" altLang="zh-CN" sz="2400" dirty="0">
              <a:ea typeface="SimSun" panose="02010600030101010101" pitchFamily="2" charset="-122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5397AF1F-3E43-C295-2F00-25F18AF8C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141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FE738F6-A6E2-0B44-A1EF-B213A4A87AF7}"/>
              </a:ext>
            </a:extLst>
          </p:cNvPr>
          <p:cNvGrpSpPr/>
          <p:nvPr/>
        </p:nvGrpSpPr>
        <p:grpSpPr>
          <a:xfrm>
            <a:off x="852392" y="1646671"/>
            <a:ext cx="3110332" cy="2355641"/>
            <a:chOff x="687388" y="1341438"/>
            <a:chExt cx="2630601" cy="1992312"/>
          </a:xfrm>
        </p:grpSpPr>
        <p:sp>
          <p:nvSpPr>
            <p:cNvPr id="58" name="Line 5">
              <a:extLst>
                <a:ext uri="{FF2B5EF4-FFF2-40B4-BE49-F238E27FC236}">
                  <a16:creationId xmlns:a16="http://schemas.microsoft.com/office/drawing/2014/main" id="{6F8AB098-456A-A54C-AD38-DBE3E4891D3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8300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Line 6">
              <a:extLst>
                <a:ext uri="{FF2B5EF4-FFF2-40B4-BE49-F238E27FC236}">
                  <a16:creationId xmlns:a16="http://schemas.microsoft.com/office/drawing/2014/main" id="{BC63140C-1EB6-8748-9271-8D71FC45D20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8300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Line 7">
              <a:extLst>
                <a:ext uri="{FF2B5EF4-FFF2-40B4-BE49-F238E27FC236}">
                  <a16:creationId xmlns:a16="http://schemas.microsoft.com/office/drawing/2014/main" id="{E6AD2A21-281D-8C43-A2FB-A47775C53FC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8400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Line 8">
              <a:extLst>
                <a:ext uri="{FF2B5EF4-FFF2-40B4-BE49-F238E27FC236}">
                  <a16:creationId xmlns:a16="http://schemas.microsoft.com/office/drawing/2014/main" id="{8E221514-CA26-F445-B3E7-4DAEA405219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5738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Line 9">
              <a:extLst>
                <a:ext uri="{FF2B5EF4-FFF2-40B4-BE49-F238E27FC236}">
                  <a16:creationId xmlns:a16="http://schemas.microsoft.com/office/drawing/2014/main" id="{B4649EC3-0A9B-6948-9B19-E9D8BC11662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8138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Line 10">
              <a:extLst>
                <a:ext uri="{FF2B5EF4-FFF2-40B4-BE49-F238E27FC236}">
                  <a16:creationId xmlns:a16="http://schemas.microsoft.com/office/drawing/2014/main" id="{C046D35F-6389-A34C-9FFD-34BDF363129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90675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Oval 11">
              <a:extLst>
                <a:ext uri="{FF2B5EF4-FFF2-40B4-BE49-F238E27FC236}">
                  <a16:creationId xmlns:a16="http://schemas.microsoft.com/office/drawing/2014/main" id="{C5FE6794-54D5-6F41-A18D-F952072766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01750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5" name="Rectangle 12">
              <a:extLst>
                <a:ext uri="{FF2B5EF4-FFF2-40B4-BE49-F238E27FC236}">
                  <a16:creationId xmlns:a16="http://schemas.microsoft.com/office/drawing/2014/main" id="{16875DA0-63B4-0E4F-BAC7-1FD4AAFE349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43025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66" name="Oval 13">
              <a:extLst>
                <a:ext uri="{FF2B5EF4-FFF2-40B4-BE49-F238E27FC236}">
                  <a16:creationId xmlns:a16="http://schemas.microsoft.com/office/drawing/2014/main" id="{8BD92751-EC06-AE4B-A636-19F2AA34047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1341438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7" name="Rectangle 14">
              <a:extLst>
                <a:ext uri="{FF2B5EF4-FFF2-40B4-BE49-F238E27FC236}">
                  <a16:creationId xmlns:a16="http://schemas.microsoft.com/office/drawing/2014/main" id="{B5419849-5AED-AF48-8E9B-B24954E85AE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3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68" name="Oval 15">
              <a:extLst>
                <a:ext uri="{FF2B5EF4-FFF2-40B4-BE49-F238E27FC236}">
                  <a16:creationId xmlns:a16="http://schemas.microsoft.com/office/drawing/2014/main" id="{61CE0AB6-D42F-CC42-823D-754547FD1D7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22500" y="2106613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9" name="Rectangle 16">
              <a:extLst>
                <a:ext uri="{FF2B5EF4-FFF2-40B4-BE49-F238E27FC236}">
                  <a16:creationId xmlns:a16="http://schemas.microsoft.com/office/drawing/2014/main" id="{0442B977-C537-3D4B-9E03-5F4D7273654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6313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4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0" name="Oval 17">
              <a:extLst>
                <a:ext uri="{FF2B5EF4-FFF2-40B4-BE49-F238E27FC236}">
                  <a16:creationId xmlns:a16="http://schemas.microsoft.com/office/drawing/2014/main" id="{8B678011-AB92-B448-A816-F951880405F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0800" y="1341438"/>
              <a:ext cx="460375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1" name="Rectangle 18">
              <a:extLst>
                <a:ext uri="{FF2B5EF4-FFF2-40B4-BE49-F238E27FC236}">
                  <a16:creationId xmlns:a16="http://schemas.microsoft.com/office/drawing/2014/main" id="{385F5EDA-3174-1541-8CBB-B63AF1BF0A0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62075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2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2" name="Oval 19">
              <a:extLst>
                <a:ext uri="{FF2B5EF4-FFF2-40B4-BE49-F238E27FC236}">
                  <a16:creationId xmlns:a16="http://schemas.microsoft.com/office/drawing/2014/main" id="{0DE00422-5507-6A46-A30D-B9B87994799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3" name="Rectangle 20">
              <a:extLst>
                <a:ext uri="{FF2B5EF4-FFF2-40B4-BE49-F238E27FC236}">
                  <a16:creationId xmlns:a16="http://schemas.microsoft.com/office/drawing/2014/main" id="{797D2AAF-07F9-8C47-82EA-5583B853CA1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4" name="Text Box 21">
              <a:extLst>
                <a:ext uri="{FF2B5EF4-FFF2-40B4-BE49-F238E27FC236}">
                  <a16:creationId xmlns:a16="http://schemas.microsoft.com/office/drawing/2014/main" id="{508CDA95-2493-9940-9659-70F3F8F3852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7388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B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75" name="Text Box 22">
              <a:extLst>
                <a:ext uri="{FF2B5EF4-FFF2-40B4-BE49-F238E27FC236}">
                  <a16:creationId xmlns:a16="http://schemas.microsoft.com/office/drawing/2014/main" id="{02978AF1-B498-EB47-A986-E309D206D43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668702" y="1403350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A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76" name="Text Box 23">
              <a:extLst>
                <a:ext uri="{FF2B5EF4-FFF2-40B4-BE49-F238E27FC236}">
                  <a16:creationId xmlns:a16="http://schemas.microsoft.com/office/drawing/2014/main" id="{9B8FB048-C5F9-ED4C-B9E1-1C3E2C66E6F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22375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77" name="Text Box 24">
              <a:extLst>
                <a:ext uri="{FF2B5EF4-FFF2-40B4-BE49-F238E27FC236}">
                  <a16:creationId xmlns:a16="http://schemas.microsoft.com/office/drawing/2014/main" id="{A8A2E5B2-1DD2-9F43-B027-3C706C978B7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31963" y="2036763"/>
              <a:ext cx="463550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78" name="Text Box 25">
              <a:extLst>
                <a:ext uri="{FF2B5EF4-FFF2-40B4-BE49-F238E27FC236}">
                  <a16:creationId xmlns:a16="http://schemas.microsoft.com/office/drawing/2014/main" id="{FE991DF0-A5AA-B344-ADCA-95EFCB137DE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4650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79" name="Text Box 26">
              <a:extLst>
                <a:ext uri="{FF2B5EF4-FFF2-40B4-BE49-F238E27FC236}">
                  <a16:creationId xmlns:a16="http://schemas.microsoft.com/office/drawing/2014/main" id="{824DC42B-E51C-0E4F-A13D-939297D69A7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01800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80" name="Text Box 27">
              <a:extLst>
                <a:ext uri="{FF2B5EF4-FFF2-40B4-BE49-F238E27FC236}">
                  <a16:creationId xmlns:a16="http://schemas.microsoft.com/office/drawing/2014/main" id="{2EEDE972-92CB-BF43-9E91-1729C039C46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90750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81" name="Line 28">
              <a:extLst>
                <a:ext uri="{FF2B5EF4-FFF2-40B4-BE49-F238E27FC236}">
                  <a16:creationId xmlns:a16="http://schemas.microsoft.com/office/drawing/2014/main" id="{A40D4C6A-D1C1-4E4B-8A90-83AC0ECC250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928813" y="1392238"/>
              <a:ext cx="0" cy="411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Line 29">
              <a:extLst>
                <a:ext uri="{FF2B5EF4-FFF2-40B4-BE49-F238E27FC236}">
                  <a16:creationId xmlns:a16="http://schemas.microsoft.com/office/drawing/2014/main" id="{6D5AFEBE-78EB-9E4D-B039-35347F2F9D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8813" y="1803400"/>
              <a:ext cx="317500" cy="9779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497052"/>
            <a:ext cx="10515593" cy="1652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Next iteration …</a:t>
            </a:r>
            <a:b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</a:br>
            <a:endParaRPr lang="en-US" altLang="zh-CN" sz="2000" dirty="0">
              <a:solidFill>
                <a:srgbClr val="CC0000"/>
              </a:solidFill>
              <a:ea typeface="SimSun" panose="02010600030101010101" pitchFamily="2" charset="-122"/>
            </a:endParaRPr>
          </a:p>
          <a:p>
            <a:r>
              <a:rPr lang="en-US" altLang="zh-CN" sz="2000" dirty="0">
                <a:ea typeface="SimSun" panose="02010600030101010101" pitchFamily="2" charset="-122"/>
              </a:rPr>
              <a:t>Cell 5 has maximum gain 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</a:t>
            </a:r>
            <a:r>
              <a:rPr lang="en-US" altLang="zh-CN" sz="2000" i="1" dirty="0">
                <a:ea typeface="SimSun" panose="02010600030101010101" pitchFamily="2" charset="-122"/>
              </a:rPr>
              <a:t>g</a:t>
            </a:r>
            <a:r>
              <a:rPr lang="en-US" altLang="zh-CN" sz="2000" baseline="-25000" dirty="0">
                <a:ea typeface="SimSun" panose="02010600030101010101" pitchFamily="2" charset="-122"/>
              </a:rPr>
              <a:t>5 </a:t>
            </a:r>
            <a:r>
              <a:rPr lang="en-US" altLang="zh-CN" sz="2000" dirty="0">
                <a:ea typeface="SimSun" panose="02010600030101010101" pitchFamily="2" charset="-122"/>
              </a:rPr>
              <a:t>= -1, </a:t>
            </a:r>
            <a:r>
              <a:rPr lang="en-US" altLang="zh-CN" sz="2000" i="1" dirty="0">
                <a:ea typeface="SimSun" panose="02010600030101010101" pitchFamily="2" charset="-122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</a:rPr>
              <a:t>A</a:t>
            </a:r>
            <a:r>
              <a:rPr lang="en-US" altLang="zh-CN" sz="2000" dirty="0">
                <a:ea typeface="SimSun" panose="02010600030101010101" pitchFamily="2" charset="-122"/>
              </a:rPr>
              <a:t>) = 10, balance criterion is met.</a:t>
            </a: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b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</a:b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Move cell 5, updated partitions: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A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4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{3,4,5}, </a:t>
            </a:r>
            <a:r>
              <a:rPr lang="en-US" altLang="zh-CN" sz="2000" i="1" dirty="0">
                <a:ea typeface="SimSun" panose="02010600030101010101" pitchFamily="2" charset="-122"/>
                <a:sym typeface="Symbol" pitchFamily="2" charset="2"/>
              </a:rPr>
              <a:t>B</a:t>
            </a:r>
            <a:r>
              <a:rPr lang="en-US" altLang="zh-CN" sz="2000" baseline="-25000" dirty="0">
                <a:ea typeface="SimSun" panose="02010600030101010101" pitchFamily="2" charset="-122"/>
                <a:sym typeface="Symbol" pitchFamily="2" charset="2"/>
              </a:rPr>
              <a:t>3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= {1,2}, 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sym typeface="Symbol" pitchFamily="2" charset="2"/>
              </a:rPr>
              <a:t>all cells {1,2,3,4,5} fixed.</a:t>
            </a:r>
            <a:r>
              <a:rPr lang="en-US" altLang="zh-CN" sz="2000" dirty="0">
                <a:ea typeface="SimSun" panose="02010600030101010101" pitchFamily="2" charset="-122"/>
                <a:sym typeface="Symbol" pitchFamily="2" charset="2"/>
              </a:rPr>
              <a:t> </a:t>
            </a:r>
          </a:p>
        </p:txBody>
      </p:sp>
      <p:sp>
        <p:nvSpPr>
          <p:cNvPr id="31" name="Rectangle 28">
            <a:extLst>
              <a:ext uri="{FF2B5EF4-FFF2-40B4-BE49-F238E27FC236}">
                <a16:creationId xmlns:a16="http://schemas.microsoft.com/office/drawing/2014/main" id="{875CFC39-A320-D349-A5B1-0E0654D881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9126" y="2626510"/>
            <a:ext cx="3151478" cy="421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tabLst>
                <a:tab pos="252413" algn="l"/>
              </a:tabLs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/>
            <a:r>
              <a:rPr lang="nl-NL" altLang="en-US" sz="2000" dirty="0" err="1">
                <a:sym typeface="Symbol" pitchFamily="2" charset="2"/>
              </a:rPr>
              <a:t>Cell</a:t>
            </a:r>
            <a:r>
              <a:rPr lang="nl-NL" altLang="en-US" sz="2000" dirty="0">
                <a:sym typeface="Symbol" pitchFamily="2" charset="2"/>
              </a:rPr>
              <a:t> 5:      </a:t>
            </a:r>
            <a:r>
              <a:rPr lang="de-DE" altLang="en-US" sz="2000" dirty="0">
                <a:sym typeface="Symbol" pitchFamily="2" charset="2"/>
              </a:rPr>
              <a:t></a:t>
            </a:r>
            <a:r>
              <a:rPr lang="de-DE" altLang="en-US" sz="2000" i="1" dirty="0" err="1"/>
              <a:t>g</a:t>
            </a:r>
            <a:r>
              <a:rPr lang="nl-NL" altLang="en-US" sz="2000" dirty="0">
                <a:sym typeface="Symbol" pitchFamily="2" charset="2"/>
              </a:rPr>
              <a:t>(Cell_5) = -1</a:t>
            </a:r>
            <a:endParaRPr lang="de-DE" altLang="en-US" sz="2000" dirty="0">
              <a:solidFill>
                <a:srgbClr val="CC0000"/>
              </a:solidFill>
            </a:endParaRPr>
          </a:p>
        </p:txBody>
      </p:sp>
      <p:sp>
        <p:nvSpPr>
          <p:cNvPr id="32" name="Text Box 30">
            <a:extLst>
              <a:ext uri="{FF2B5EF4-FFF2-40B4-BE49-F238E27FC236}">
                <a16:creationId xmlns:a16="http://schemas.microsoft.com/office/drawing/2014/main" id="{3A7CF81B-2745-4E47-A3F6-195D22A4EC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2736" y="1796065"/>
            <a:ext cx="4540243" cy="421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</a:rPr>
              <a:t>Lock Cell 1, Cell 3, Cell 2, and Cell 4</a:t>
            </a:r>
            <a:endParaRPr lang="en-US" altLang="zh-CN" sz="2400" dirty="0">
              <a:ea typeface="SimSun" panose="02010600030101010101" pitchFamily="2" charset="-122"/>
            </a:endParaRP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8A9A722F-1296-210D-AB7F-4BE2F7DC5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193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FE738F6-A6E2-0B44-A1EF-B213A4A87AF7}"/>
              </a:ext>
            </a:extLst>
          </p:cNvPr>
          <p:cNvGrpSpPr/>
          <p:nvPr/>
        </p:nvGrpSpPr>
        <p:grpSpPr>
          <a:xfrm>
            <a:off x="852392" y="1646671"/>
            <a:ext cx="3102828" cy="2355641"/>
            <a:chOff x="687388" y="1341438"/>
            <a:chExt cx="2624254" cy="1992312"/>
          </a:xfrm>
        </p:grpSpPr>
        <p:sp>
          <p:nvSpPr>
            <p:cNvPr id="58" name="Line 5">
              <a:extLst>
                <a:ext uri="{FF2B5EF4-FFF2-40B4-BE49-F238E27FC236}">
                  <a16:creationId xmlns:a16="http://schemas.microsoft.com/office/drawing/2014/main" id="{6F8AB098-456A-A54C-AD38-DBE3E4891D3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8300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Line 6">
              <a:extLst>
                <a:ext uri="{FF2B5EF4-FFF2-40B4-BE49-F238E27FC236}">
                  <a16:creationId xmlns:a16="http://schemas.microsoft.com/office/drawing/2014/main" id="{BC63140C-1EB6-8748-9271-8D71FC45D20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8300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Line 7">
              <a:extLst>
                <a:ext uri="{FF2B5EF4-FFF2-40B4-BE49-F238E27FC236}">
                  <a16:creationId xmlns:a16="http://schemas.microsoft.com/office/drawing/2014/main" id="{E6AD2A21-281D-8C43-A2FB-A47775C53FC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8400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Line 8">
              <a:extLst>
                <a:ext uri="{FF2B5EF4-FFF2-40B4-BE49-F238E27FC236}">
                  <a16:creationId xmlns:a16="http://schemas.microsoft.com/office/drawing/2014/main" id="{8E221514-CA26-F445-B3E7-4DAEA405219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5738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Line 9">
              <a:extLst>
                <a:ext uri="{FF2B5EF4-FFF2-40B4-BE49-F238E27FC236}">
                  <a16:creationId xmlns:a16="http://schemas.microsoft.com/office/drawing/2014/main" id="{B4649EC3-0A9B-6948-9B19-E9D8BC11662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8138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Line 10">
              <a:extLst>
                <a:ext uri="{FF2B5EF4-FFF2-40B4-BE49-F238E27FC236}">
                  <a16:creationId xmlns:a16="http://schemas.microsoft.com/office/drawing/2014/main" id="{C046D35F-6389-A34C-9FFD-34BDF363129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90675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Oval 11">
              <a:extLst>
                <a:ext uri="{FF2B5EF4-FFF2-40B4-BE49-F238E27FC236}">
                  <a16:creationId xmlns:a16="http://schemas.microsoft.com/office/drawing/2014/main" id="{C5FE6794-54D5-6F41-A18D-F952072766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01750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5" name="Rectangle 12">
              <a:extLst>
                <a:ext uri="{FF2B5EF4-FFF2-40B4-BE49-F238E27FC236}">
                  <a16:creationId xmlns:a16="http://schemas.microsoft.com/office/drawing/2014/main" id="{16875DA0-63B4-0E4F-BAC7-1FD4AAFE349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43025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66" name="Oval 13">
              <a:extLst>
                <a:ext uri="{FF2B5EF4-FFF2-40B4-BE49-F238E27FC236}">
                  <a16:creationId xmlns:a16="http://schemas.microsoft.com/office/drawing/2014/main" id="{8BD92751-EC06-AE4B-A636-19F2AA34047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1341438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7" name="Rectangle 14">
              <a:extLst>
                <a:ext uri="{FF2B5EF4-FFF2-40B4-BE49-F238E27FC236}">
                  <a16:creationId xmlns:a16="http://schemas.microsoft.com/office/drawing/2014/main" id="{B5419849-5AED-AF48-8E9B-B24954E85AE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3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68" name="Oval 15">
              <a:extLst>
                <a:ext uri="{FF2B5EF4-FFF2-40B4-BE49-F238E27FC236}">
                  <a16:creationId xmlns:a16="http://schemas.microsoft.com/office/drawing/2014/main" id="{61CE0AB6-D42F-CC42-823D-754547FD1D7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22500" y="2106613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9" name="Rectangle 16">
              <a:extLst>
                <a:ext uri="{FF2B5EF4-FFF2-40B4-BE49-F238E27FC236}">
                  <a16:creationId xmlns:a16="http://schemas.microsoft.com/office/drawing/2014/main" id="{0442B977-C537-3D4B-9E03-5F4D7273654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6313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4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0" name="Oval 17">
              <a:extLst>
                <a:ext uri="{FF2B5EF4-FFF2-40B4-BE49-F238E27FC236}">
                  <a16:creationId xmlns:a16="http://schemas.microsoft.com/office/drawing/2014/main" id="{8B678011-AB92-B448-A816-F951880405F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0800" y="1341438"/>
              <a:ext cx="460375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1" name="Rectangle 18">
              <a:extLst>
                <a:ext uri="{FF2B5EF4-FFF2-40B4-BE49-F238E27FC236}">
                  <a16:creationId xmlns:a16="http://schemas.microsoft.com/office/drawing/2014/main" id="{385F5EDA-3174-1541-8CBB-B63AF1BF0A0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62075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2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2" name="Oval 19">
              <a:extLst>
                <a:ext uri="{FF2B5EF4-FFF2-40B4-BE49-F238E27FC236}">
                  <a16:creationId xmlns:a16="http://schemas.microsoft.com/office/drawing/2014/main" id="{0DE00422-5507-6A46-A30D-B9B87994799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3" name="Rectangle 20">
              <a:extLst>
                <a:ext uri="{FF2B5EF4-FFF2-40B4-BE49-F238E27FC236}">
                  <a16:creationId xmlns:a16="http://schemas.microsoft.com/office/drawing/2014/main" id="{797D2AAF-07F9-8C47-82EA-5583B853CA1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74" name="Text Box 21">
              <a:extLst>
                <a:ext uri="{FF2B5EF4-FFF2-40B4-BE49-F238E27FC236}">
                  <a16:creationId xmlns:a16="http://schemas.microsoft.com/office/drawing/2014/main" id="{508CDA95-2493-9940-9659-70F3F8F3852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7388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B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75" name="Text Box 22">
              <a:extLst>
                <a:ext uri="{FF2B5EF4-FFF2-40B4-BE49-F238E27FC236}">
                  <a16:creationId xmlns:a16="http://schemas.microsoft.com/office/drawing/2014/main" id="{02978AF1-B498-EB47-A986-E309D206D43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662355" y="1419803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de-DE" altLang="en-US" i="1"/>
                <a:t>A</a:t>
              </a:r>
              <a:endParaRPr lang="en-US" altLang="zh-CN" i="1">
                <a:ea typeface="SimSun" panose="02010600030101010101" pitchFamily="2" charset="-122"/>
              </a:endParaRPr>
            </a:p>
          </p:txBody>
        </p:sp>
        <p:sp>
          <p:nvSpPr>
            <p:cNvPr id="76" name="Text Box 23">
              <a:extLst>
                <a:ext uri="{FF2B5EF4-FFF2-40B4-BE49-F238E27FC236}">
                  <a16:creationId xmlns:a16="http://schemas.microsoft.com/office/drawing/2014/main" id="{9B8FB048-C5F9-ED4C-B9E1-1C3E2C66E6F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22375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77" name="Text Box 24">
              <a:extLst>
                <a:ext uri="{FF2B5EF4-FFF2-40B4-BE49-F238E27FC236}">
                  <a16:creationId xmlns:a16="http://schemas.microsoft.com/office/drawing/2014/main" id="{A8A2E5B2-1DD2-9F43-B027-3C706C978B7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31963" y="2036763"/>
              <a:ext cx="463550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78" name="Text Box 25">
              <a:extLst>
                <a:ext uri="{FF2B5EF4-FFF2-40B4-BE49-F238E27FC236}">
                  <a16:creationId xmlns:a16="http://schemas.microsoft.com/office/drawing/2014/main" id="{FE991DF0-A5AA-B344-ADCA-95EFCB137DE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4650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79" name="Text Box 26">
              <a:extLst>
                <a:ext uri="{FF2B5EF4-FFF2-40B4-BE49-F238E27FC236}">
                  <a16:creationId xmlns:a16="http://schemas.microsoft.com/office/drawing/2014/main" id="{824DC42B-E51C-0E4F-A13D-939297D69A7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01800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80" name="Text Box 27">
              <a:extLst>
                <a:ext uri="{FF2B5EF4-FFF2-40B4-BE49-F238E27FC236}">
                  <a16:creationId xmlns:a16="http://schemas.microsoft.com/office/drawing/2014/main" id="{2EEDE972-92CB-BF43-9E91-1729C039C46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90750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81" name="Line 28">
              <a:extLst>
                <a:ext uri="{FF2B5EF4-FFF2-40B4-BE49-F238E27FC236}">
                  <a16:creationId xmlns:a16="http://schemas.microsoft.com/office/drawing/2014/main" id="{A40D4C6A-D1C1-4E4B-8A90-83AC0ECC250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928813" y="1392238"/>
              <a:ext cx="0" cy="411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Line 29">
              <a:extLst>
                <a:ext uri="{FF2B5EF4-FFF2-40B4-BE49-F238E27FC236}">
                  <a16:creationId xmlns:a16="http://schemas.microsoft.com/office/drawing/2014/main" id="{6D5AFEBE-78EB-9E4D-B039-35347F2F9D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8813" y="1803400"/>
              <a:ext cx="317500" cy="9779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D0169E-8623-3E4C-87F9-03BA2431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(One Pass)</a:t>
            </a: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0F0C8CB8-CF0C-FE44-826A-74552844A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343164"/>
            <a:ext cx="10515593" cy="19606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                                                                              found in iterations 1, 3 and 4.</a:t>
            </a:r>
            <a:b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</a:p>
          <a:p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The move prefix </a:t>
            </a:r>
            <a:r>
              <a:rPr lang="en-US" altLang="zh-CN" sz="2000" i="1" dirty="0">
                <a:ea typeface="SimSun" panose="02010600030101010101" pitchFamily="2" charset="-122"/>
                <a:cs typeface="Times New Roman" panose="02020603050405020304" pitchFamily="18" charset="0"/>
              </a:rPr>
              <a:t>m</a:t>
            </a: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 = 4 is selected due to the better balance ratio (</a:t>
            </a:r>
            <a:r>
              <a:rPr lang="en-US" altLang="zh-CN" sz="2000" i="1" dirty="0">
                <a:ea typeface="SimSun" panose="02010600030101010101" pitchFamily="2" charset="-122"/>
                <a:cs typeface="Times New Roman" panose="02020603050405020304" pitchFamily="18" charset="0"/>
              </a:rPr>
              <a:t>area</a:t>
            </a: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000" i="1" dirty="0">
                <a:ea typeface="SimSun" panose="02010600030101010101" pitchFamily="2" charset="-122"/>
                <a:cs typeface="Times New Roman" panose="02020603050405020304" pitchFamily="18" charset="0"/>
              </a:rPr>
              <a:t>A</a:t>
            </a: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) = 5); </a:t>
            </a:r>
            <a:b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the four cells 1, 2, 3</a:t>
            </a:r>
            <a:r>
              <a:rPr lang="en-US" altLang="zh-CN" sz="2000" i="1" dirty="0"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  <a:t>and 4 are then moved.</a:t>
            </a:r>
            <a:br>
              <a:rPr lang="en-US" altLang="zh-CN" sz="2000" dirty="0">
                <a:ea typeface="SimSun" panose="02010600030101010101" pitchFamily="2" charset="-122"/>
                <a:cs typeface="Times New Roman" panose="02020603050405020304" pitchFamily="18" charset="0"/>
              </a:rPr>
            </a:br>
            <a:endParaRPr lang="en-US" altLang="zh-CN" sz="2000" dirty="0"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Result of Pass 1: Current partitions: 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A 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= {3,4}, 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B 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= {</a:t>
            </a:r>
            <a:r>
              <a:rPr lang="en-US" altLang="zh-CN" sz="2000" i="1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1,2,5</a:t>
            </a:r>
            <a:r>
              <a:rPr lang="en-US" altLang="zh-CN" sz="2000" dirty="0">
                <a:solidFill>
                  <a:srgbClr val="CC0000"/>
                </a:solidFill>
                <a:ea typeface="SimSun" panose="02010600030101010101" pitchFamily="2" charset="-122"/>
                <a:cs typeface="Times New Roman" panose="02020603050405020304" pitchFamily="18" charset="0"/>
              </a:rPr>
              <a:t>}, cut cost reduced from 3 to 2.</a:t>
            </a:r>
          </a:p>
        </p:txBody>
      </p:sp>
      <p:sp>
        <p:nvSpPr>
          <p:cNvPr id="85" name="Rectangle 7">
            <a:extLst>
              <a:ext uri="{FF2B5EF4-FFF2-40B4-BE49-F238E27FC236}">
                <a16:creationId xmlns:a16="http://schemas.microsoft.com/office/drawing/2014/main" id="{84B2584E-620B-BF4B-AD09-8ACF1F35FD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7" y="4363531"/>
            <a:ext cx="3861607" cy="390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 anchor="ctr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</a:pPr>
            <a:r>
              <a:rPr lang="en-US" altLang="zh-CN" sz="1800" dirty="0">
                <a:ea typeface="SimSun" panose="02010600030101010101" pitchFamily="2" charset="-122"/>
                <a:cs typeface="Times New Roman" panose="02020603050405020304" pitchFamily="18" charset="0"/>
              </a:rPr>
              <a:t>Maximum positive cumulative gain </a:t>
            </a:r>
          </a:p>
        </p:txBody>
      </p:sp>
      <p:graphicFrame>
        <p:nvGraphicFramePr>
          <p:cNvPr id="86" name="Object 6">
            <a:extLst>
              <a:ext uri="{FF2B5EF4-FFF2-40B4-BE49-F238E27FC236}">
                <a16:creationId xmlns:a16="http://schemas.microsoft.com/office/drawing/2014/main" id="{541D61EA-E019-0A4A-B919-E0DC25043A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2030562"/>
              </p:ext>
            </p:extLst>
          </p:nvPr>
        </p:nvGraphicFramePr>
        <p:xfrm>
          <a:off x="4698224" y="4144330"/>
          <a:ext cx="1574800" cy="833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el" r:id="rId2" imgW="18719800" imgH="9944100" progId="Equation.3">
                  <p:embed/>
                </p:oleObj>
              </mc:Choice>
              <mc:Fallback>
                <p:oleObj name="Formel" r:id="rId2" imgW="18719800" imgH="9944100" progId="Equation.3">
                  <p:embed/>
                  <p:pic>
                    <p:nvPicPr>
                      <p:cNvPr id="523270" name="Object 6">
                        <a:extLst>
                          <a:ext uri="{FF2B5EF4-FFF2-40B4-BE49-F238E27FC236}">
                            <a16:creationId xmlns:a16="http://schemas.microsoft.com/office/drawing/2014/main" id="{A8D6836F-4849-6D40-95EE-D95A7E2D161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98224" y="4144330"/>
                        <a:ext cx="1574800" cy="8334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7" name="TextBox 86">
            <a:extLst>
              <a:ext uri="{FF2B5EF4-FFF2-40B4-BE49-F238E27FC236}">
                <a16:creationId xmlns:a16="http://schemas.microsoft.com/office/drawing/2014/main" id="{11365C98-6BDE-3847-B641-9BED5C02C183}"/>
              </a:ext>
            </a:extLst>
          </p:cNvPr>
          <p:cNvSpPr txBox="1"/>
          <p:nvPr/>
        </p:nvSpPr>
        <p:spPr>
          <a:xfrm>
            <a:off x="4698224" y="1607677"/>
            <a:ext cx="690802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altLang="en-US" sz="2400" dirty="0"/>
              <a:t>End </a:t>
            </a:r>
            <a:r>
              <a:rPr lang="de-DE" altLang="en-US" sz="2400" dirty="0" err="1"/>
              <a:t>of</a:t>
            </a:r>
            <a:r>
              <a:rPr lang="de-DE" altLang="en-US" sz="2400" dirty="0"/>
              <a:t> </a:t>
            </a:r>
            <a:r>
              <a:rPr lang="de-DE" altLang="en-US" sz="2400" dirty="0" err="1"/>
              <a:t>each</a:t>
            </a:r>
            <a:r>
              <a:rPr lang="de-DE" altLang="en-US" sz="2400" dirty="0"/>
              <a:t> pass: find </a:t>
            </a:r>
            <a:r>
              <a:rPr lang="de-DE" altLang="en-US" sz="2400" dirty="0" err="1"/>
              <a:t>best</a:t>
            </a:r>
            <a:r>
              <a:rPr lang="de-DE" altLang="en-US" sz="2400" dirty="0"/>
              <a:t> </a:t>
            </a:r>
            <a:r>
              <a:rPr lang="de-DE" altLang="en-US" sz="2400" dirty="0" err="1"/>
              <a:t>move</a:t>
            </a:r>
            <a:r>
              <a:rPr lang="de-DE" altLang="en-US" sz="2400" dirty="0"/>
              <a:t> </a:t>
            </a:r>
            <a:r>
              <a:rPr lang="de-DE" altLang="en-US" sz="2400" dirty="0" err="1"/>
              <a:t>sequence</a:t>
            </a:r>
            <a:r>
              <a:rPr lang="de-DE" altLang="en-US" sz="2400" dirty="0"/>
              <a:t> c</a:t>
            </a:r>
            <a:r>
              <a:rPr lang="de-DE" altLang="en-US" sz="2400" baseline="-25000" dirty="0"/>
              <a:t>1</a:t>
            </a:r>
            <a:r>
              <a:rPr lang="de-DE" altLang="en-US" sz="2400" dirty="0"/>
              <a:t> … c</a:t>
            </a:r>
            <a:r>
              <a:rPr lang="de-DE" altLang="en-US" sz="2400" i="1" baseline="-25000" dirty="0"/>
              <a:t>m</a:t>
            </a:r>
            <a:endParaRPr lang="en-US" altLang="zh-CN" sz="2400" baseline="-25000" dirty="0">
              <a:ea typeface="SimSun" panose="02010600030101010101" pitchFamily="2" charset="-122"/>
            </a:endParaRPr>
          </a:p>
          <a:p>
            <a:pPr algn="l"/>
            <a:r>
              <a:rPr lang="de-DE" altLang="en-US" sz="2400" i="1" dirty="0"/>
              <a:t>G</a:t>
            </a:r>
            <a:r>
              <a:rPr lang="de-DE" altLang="en-US" sz="2400" baseline="-25000" dirty="0"/>
              <a:t>1</a:t>
            </a:r>
            <a:r>
              <a:rPr lang="de-DE" altLang="en-US" sz="2400" dirty="0"/>
              <a:t> = </a:t>
            </a:r>
            <a:r>
              <a:rPr lang="de-DE" altLang="en-US" sz="2400" dirty="0">
                <a:sym typeface="Symbol" pitchFamily="2" charset="2"/>
              </a:rPr>
              <a:t>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1</a:t>
            </a:r>
            <a:r>
              <a:rPr lang="de-DE" altLang="en-US" sz="2400" dirty="0">
                <a:sym typeface="Symbol" pitchFamily="2" charset="2"/>
              </a:rPr>
              <a:t> = 1</a:t>
            </a:r>
            <a:br>
              <a:rPr lang="de-DE" altLang="en-US" sz="2400" dirty="0">
                <a:sym typeface="Symbol" pitchFamily="2" charset="2"/>
              </a:rPr>
            </a:br>
            <a:r>
              <a:rPr lang="de-DE" altLang="en-US" sz="2400" i="1" dirty="0">
                <a:sym typeface="Symbol" pitchFamily="2" charset="2"/>
              </a:rPr>
              <a:t>G</a:t>
            </a:r>
            <a:r>
              <a:rPr lang="de-DE" altLang="en-US" sz="2400" baseline="-25000" dirty="0">
                <a:sym typeface="Symbol" pitchFamily="2" charset="2"/>
              </a:rPr>
              <a:t>2</a:t>
            </a:r>
            <a:r>
              <a:rPr lang="de-DE" altLang="en-US" sz="2400" dirty="0">
                <a:sym typeface="Symbol" pitchFamily="2" charset="2"/>
              </a:rPr>
              <a:t> =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1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2</a:t>
            </a:r>
            <a:r>
              <a:rPr lang="de-DE" altLang="en-US" sz="2400" dirty="0">
                <a:sym typeface="Symbol" pitchFamily="2" charset="2"/>
              </a:rPr>
              <a:t> = 0</a:t>
            </a:r>
            <a:br>
              <a:rPr lang="de-DE" altLang="en-US" sz="2400" dirty="0">
                <a:sym typeface="Symbol" pitchFamily="2" charset="2"/>
              </a:rPr>
            </a:br>
            <a:r>
              <a:rPr lang="de-DE" altLang="en-US" sz="2400" i="1" dirty="0">
                <a:sym typeface="Symbol" pitchFamily="2" charset="2"/>
              </a:rPr>
              <a:t>G</a:t>
            </a:r>
            <a:r>
              <a:rPr lang="de-DE" altLang="en-US" sz="2400" baseline="-25000" dirty="0">
                <a:sym typeface="Symbol" pitchFamily="2" charset="2"/>
              </a:rPr>
              <a:t>3</a:t>
            </a:r>
            <a:r>
              <a:rPr lang="de-DE" altLang="en-US" sz="2400" dirty="0">
                <a:sym typeface="Symbol" pitchFamily="2" charset="2"/>
              </a:rPr>
              <a:t> =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1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2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3</a:t>
            </a:r>
            <a:r>
              <a:rPr lang="de-DE" altLang="en-US" sz="2400" dirty="0">
                <a:sym typeface="Symbol" pitchFamily="2" charset="2"/>
              </a:rPr>
              <a:t> = 1</a:t>
            </a:r>
            <a:br>
              <a:rPr lang="de-DE" altLang="en-US" sz="2400" dirty="0">
                <a:sym typeface="Symbol" pitchFamily="2" charset="2"/>
              </a:rPr>
            </a:br>
            <a:r>
              <a:rPr lang="de-DE" altLang="en-US" sz="2400" i="1" dirty="0">
                <a:sym typeface="Symbol" pitchFamily="2" charset="2"/>
              </a:rPr>
              <a:t>G</a:t>
            </a:r>
            <a:r>
              <a:rPr lang="de-DE" altLang="en-US" sz="2400" baseline="-25000" dirty="0">
                <a:sym typeface="Symbol" pitchFamily="2" charset="2"/>
              </a:rPr>
              <a:t>4</a:t>
            </a:r>
            <a:r>
              <a:rPr lang="de-DE" altLang="en-US" sz="2400" dirty="0">
                <a:sym typeface="Symbol" pitchFamily="2" charset="2"/>
              </a:rPr>
              <a:t> =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1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2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3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4</a:t>
            </a:r>
            <a:r>
              <a:rPr lang="de-DE" altLang="en-US" sz="2400" dirty="0">
                <a:sym typeface="Symbol" pitchFamily="2" charset="2"/>
              </a:rPr>
              <a:t> = 1</a:t>
            </a:r>
            <a:br>
              <a:rPr lang="de-DE" altLang="en-US" sz="2400" dirty="0">
                <a:sym typeface="Symbol" pitchFamily="2" charset="2"/>
              </a:rPr>
            </a:br>
            <a:r>
              <a:rPr lang="de-DE" altLang="en-US" sz="2400" i="1" dirty="0">
                <a:sym typeface="Symbol" pitchFamily="2" charset="2"/>
              </a:rPr>
              <a:t>G</a:t>
            </a:r>
            <a:r>
              <a:rPr lang="de-DE" altLang="en-US" sz="2400" baseline="-25000" dirty="0">
                <a:sym typeface="Symbol" pitchFamily="2" charset="2"/>
              </a:rPr>
              <a:t>5</a:t>
            </a:r>
            <a:r>
              <a:rPr lang="de-DE" altLang="en-US" sz="2400" dirty="0">
                <a:sym typeface="Symbol" pitchFamily="2" charset="2"/>
              </a:rPr>
              <a:t> =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1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2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3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4</a:t>
            </a:r>
            <a:r>
              <a:rPr lang="de-DE" altLang="en-US" sz="2400" dirty="0">
                <a:sym typeface="Symbol" pitchFamily="2" charset="2"/>
              </a:rPr>
              <a:t> + </a:t>
            </a:r>
            <a:r>
              <a:rPr lang="de-DE" altLang="en-US" sz="2400" i="1" dirty="0"/>
              <a:t>g</a:t>
            </a:r>
            <a:r>
              <a:rPr lang="de-DE" altLang="en-US" sz="2400" baseline="-25000" dirty="0">
                <a:sym typeface="Symbol" pitchFamily="2" charset="2"/>
              </a:rPr>
              <a:t>5</a:t>
            </a:r>
            <a:r>
              <a:rPr lang="de-DE" altLang="en-US" sz="2400" dirty="0">
                <a:sym typeface="Symbol" pitchFamily="2" charset="2"/>
              </a:rPr>
              <a:t> = 0.</a:t>
            </a: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78371C52-2DE8-6AD1-F6DC-12B55E5C3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38</a:t>
            </a:fld>
            <a:endParaRPr lang="en-US"/>
          </a:p>
        </p:txBody>
      </p:sp>
      <p:sp>
        <p:nvSpPr>
          <p:cNvPr id="5" name="Text Box 33">
            <a:extLst>
              <a:ext uri="{FF2B5EF4-FFF2-40B4-BE49-F238E27FC236}">
                <a16:creationId xmlns:a16="http://schemas.microsoft.com/office/drawing/2014/main" id="{17EB5B6E-E945-2B57-BB62-53ECABE6EE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89952" y="356157"/>
            <a:ext cx="3562258" cy="1198756"/>
          </a:xfrm>
          <a:prstGeom prst="rect">
            <a:avLst/>
          </a:prstGeom>
          <a:solidFill>
            <a:srgbClr val="CC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C0C0C0"/>
                </a:solidFill>
                <a:miter lim="800000"/>
                <a:headEnd/>
                <a:tailEnd/>
              </a14:hiddenLine>
            </a:ext>
          </a:extLst>
        </p:spPr>
        <p:txBody>
          <a:bodyPr lIns="96808" tIns="48404" rIns="96808" bIns="48404"/>
          <a:lstStyle>
            <a:lvl1pPr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837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968375" eaLnBrk="0" fontAlgn="base" hangingPunct="0">
              <a:lnSpc>
                <a:spcPts val="235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110000"/>
              </a:lnSpc>
            </a:pPr>
            <a:r>
              <a:rPr lang="en-US" altLang="zh-CN" dirty="0">
                <a:ea typeface="SimSun" panose="02010600030101010101" pitchFamily="2" charset="-122"/>
              </a:rPr>
              <a:t>Ratio factor </a:t>
            </a:r>
            <a:r>
              <a:rPr lang="en-US" altLang="zh-CN" i="1" dirty="0">
                <a:ea typeface="SimSun" panose="02010600030101010101" pitchFamily="2" charset="-122"/>
              </a:rPr>
              <a:t>r</a:t>
            </a:r>
            <a:r>
              <a:rPr lang="en-US" altLang="zh-CN" dirty="0">
                <a:ea typeface="SimSun" panose="02010600030101010101" pitchFamily="2" charset="-122"/>
              </a:rPr>
              <a:t> = 0.375</a:t>
            </a:r>
          </a:p>
          <a:p>
            <a:pPr algn="l" eaLnBrk="1" hangingPunct="1">
              <a:lnSpc>
                <a:spcPct val="110000"/>
              </a:lnSpc>
            </a:pPr>
            <a:r>
              <a:rPr lang="en-US" altLang="zh-CN" i="1" dirty="0">
                <a:ea typeface="SimSun" panose="02010600030101010101" pitchFamily="2" charset="-122"/>
              </a:rPr>
              <a:t>area</a:t>
            </a:r>
            <a:r>
              <a:rPr lang="en-US" altLang="zh-CN" dirty="0">
                <a:ea typeface="SimSun" panose="02010600030101010101" pitchFamily="2" charset="-122"/>
              </a:rPr>
              <a:t>(Cell_1) = 2 </a:t>
            </a:r>
            <a:r>
              <a:rPr lang="en-US" altLang="zh-CN" i="1" dirty="0">
                <a:ea typeface="SimSun" panose="02010600030101010101" pitchFamily="2" charset="-122"/>
              </a:rPr>
              <a:t>area</a:t>
            </a:r>
            <a:r>
              <a:rPr lang="en-US" altLang="zh-CN" dirty="0">
                <a:ea typeface="SimSun" panose="02010600030101010101" pitchFamily="2" charset="-122"/>
              </a:rPr>
              <a:t>(Cell_2) = 4 </a:t>
            </a:r>
            <a:br>
              <a:rPr lang="en-US" altLang="zh-CN" dirty="0">
                <a:ea typeface="SimSun" panose="02010600030101010101" pitchFamily="2" charset="-122"/>
              </a:rPr>
            </a:br>
            <a:r>
              <a:rPr lang="en-US" altLang="zh-CN" i="1" dirty="0">
                <a:ea typeface="SimSun" panose="02010600030101010101" pitchFamily="2" charset="-122"/>
              </a:rPr>
              <a:t>area</a:t>
            </a:r>
            <a:r>
              <a:rPr lang="en-US" altLang="zh-CN" dirty="0">
                <a:ea typeface="SimSun" panose="02010600030101010101" pitchFamily="2" charset="-122"/>
              </a:rPr>
              <a:t>(Cell_3) = 1 </a:t>
            </a:r>
            <a:r>
              <a:rPr lang="en-US" altLang="zh-CN" i="1" dirty="0">
                <a:ea typeface="SimSun" panose="02010600030101010101" pitchFamily="2" charset="-122"/>
              </a:rPr>
              <a:t>area</a:t>
            </a:r>
            <a:r>
              <a:rPr lang="en-US" altLang="zh-CN" dirty="0">
                <a:ea typeface="SimSun" panose="02010600030101010101" pitchFamily="2" charset="-122"/>
              </a:rPr>
              <a:t>(Cell_4) = 4 </a:t>
            </a:r>
            <a:br>
              <a:rPr lang="en-US" altLang="zh-CN" dirty="0">
                <a:ea typeface="SimSun" panose="02010600030101010101" pitchFamily="2" charset="-122"/>
              </a:rPr>
            </a:br>
            <a:r>
              <a:rPr lang="en-US" altLang="zh-CN" i="1" dirty="0">
                <a:ea typeface="SimSun" panose="02010600030101010101" pitchFamily="2" charset="-122"/>
              </a:rPr>
              <a:t>area</a:t>
            </a:r>
            <a:r>
              <a:rPr lang="en-US" altLang="zh-CN" dirty="0">
                <a:ea typeface="SimSun" panose="02010600030101010101" pitchFamily="2" charset="-122"/>
              </a:rPr>
              <a:t>(Cell_5) = 5</a:t>
            </a:r>
          </a:p>
        </p:txBody>
      </p:sp>
    </p:spTree>
    <p:extLst>
      <p:ext uri="{BB962C8B-B14F-4D97-AF65-F5344CB8AC3E}">
        <p14:creationId xmlns:p14="http://schemas.microsoft.com/office/powerpoint/2010/main" val="28430889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095E2-EF3D-4948-B843-98A7D590C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Gain-based Bucket Data Structure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E05663A-1ED6-3843-AF3B-103AA09A05E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545318" y="1585686"/>
            <a:ext cx="8715818" cy="4793343"/>
            <a:chOff x="175" y="803"/>
            <a:chExt cx="5345" cy="294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CEB92F2-A921-F546-BC2D-A571A20D382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7" y="816"/>
              <a:ext cx="528" cy="2016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018B3AB-37BB-8E44-98DE-5139B674354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7" y="816"/>
              <a:ext cx="528" cy="288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B87B0EF-C32E-714B-8BEF-DAB61330B14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7" y="1488"/>
              <a:ext cx="528" cy="288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59137BA-2626-2444-8B40-222B199215F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7" y="2544"/>
              <a:ext cx="528" cy="288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C57E633-6F7E-694C-9A26-C6E9B18EB30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3" y="1440"/>
              <a:ext cx="864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6255A6D-837C-2B4B-BF3D-9258B92A630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425" y="1440"/>
              <a:ext cx="480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5FFD49E-A951-9349-A2DC-B52897652EC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625" y="1440"/>
              <a:ext cx="864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655C472-621F-784D-B3B2-9E7CE246589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817" y="1440"/>
              <a:ext cx="480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D0D6C8B-D438-A245-9850-E9CCC471D58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897" y="3024"/>
              <a:ext cx="3216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A687FE3-8C74-D647-B943-C0368089D92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897" y="3024"/>
              <a:ext cx="336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8AB75CA-967E-0345-8C5D-B2DFF2887FB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3" y="3024"/>
              <a:ext cx="336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345E797-A1BF-2043-9EA0-2B511078281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81" y="3024"/>
              <a:ext cx="336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D1717A3-175A-7342-B1CE-95AA9EABB1E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777" y="3024"/>
              <a:ext cx="336" cy="384"/>
            </a:xfrm>
            <a:prstGeom prst="rect">
              <a:avLst/>
            </a:prstGeom>
            <a:noFill/>
            <a:ln w="317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BBCF3DD9-1C9E-2C42-888E-71E74CCC4BF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417" y="1440"/>
              <a:ext cx="816" cy="168"/>
            </a:xfrm>
            <a:custGeom>
              <a:avLst/>
              <a:gdLst>
                <a:gd name="T0" fmla="*/ 0 w 624"/>
                <a:gd name="T1" fmla="*/ 168 h 168"/>
                <a:gd name="T2" fmla="*/ 3669 w 624"/>
                <a:gd name="T3" fmla="*/ 24 h 168"/>
                <a:gd name="T4" fmla="*/ 8261 w 624"/>
                <a:gd name="T5" fmla="*/ 24 h 168"/>
                <a:gd name="T6" fmla="*/ 11927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C8D490D8-937C-C24F-93EC-ED13C3DC9F3F}"/>
                </a:ext>
              </a:extLst>
            </p:cNvPr>
            <p:cNvSpPr>
              <a:spLocks noChangeAspect="1"/>
            </p:cNvSpPr>
            <p:nvPr/>
          </p:nvSpPr>
          <p:spPr bwMode="auto">
            <a:xfrm rot="-10783818">
              <a:off x="1704" y="1656"/>
              <a:ext cx="624" cy="168"/>
            </a:xfrm>
            <a:custGeom>
              <a:avLst/>
              <a:gdLst>
                <a:gd name="T0" fmla="*/ 0 w 624"/>
                <a:gd name="T1" fmla="*/ 168 h 168"/>
                <a:gd name="T2" fmla="*/ 192 w 624"/>
                <a:gd name="T3" fmla="*/ 24 h 168"/>
                <a:gd name="T4" fmla="*/ 432 w 624"/>
                <a:gd name="T5" fmla="*/ 24 h 168"/>
                <a:gd name="T6" fmla="*/ 624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A28B5C54-AF7D-6C4B-A2FB-0487C602C30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001" y="1440"/>
              <a:ext cx="624" cy="168"/>
            </a:xfrm>
            <a:custGeom>
              <a:avLst/>
              <a:gdLst>
                <a:gd name="T0" fmla="*/ 0 w 624"/>
                <a:gd name="T1" fmla="*/ 168 h 168"/>
                <a:gd name="T2" fmla="*/ 192 w 624"/>
                <a:gd name="T3" fmla="*/ 24 h 168"/>
                <a:gd name="T4" fmla="*/ 432 w 624"/>
                <a:gd name="T5" fmla="*/ 24 h 168"/>
                <a:gd name="T6" fmla="*/ 624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E1BE64D4-3510-454E-818E-5214B4CB011A}"/>
                </a:ext>
              </a:extLst>
            </p:cNvPr>
            <p:cNvSpPr>
              <a:spLocks noChangeAspect="1"/>
            </p:cNvSpPr>
            <p:nvPr/>
          </p:nvSpPr>
          <p:spPr bwMode="auto">
            <a:xfrm rot="-10783818">
              <a:off x="3097" y="1632"/>
              <a:ext cx="624" cy="168"/>
            </a:xfrm>
            <a:custGeom>
              <a:avLst/>
              <a:gdLst>
                <a:gd name="T0" fmla="*/ 0 w 624"/>
                <a:gd name="T1" fmla="*/ 168 h 168"/>
                <a:gd name="T2" fmla="*/ 192 w 624"/>
                <a:gd name="T3" fmla="*/ 24 h 168"/>
                <a:gd name="T4" fmla="*/ 432 w 624"/>
                <a:gd name="T5" fmla="*/ 24 h 168"/>
                <a:gd name="T6" fmla="*/ 624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Text Box 21">
              <a:extLst>
                <a:ext uri="{FF2B5EF4-FFF2-40B4-BE49-F238E27FC236}">
                  <a16:creationId xmlns:a16="http://schemas.microsoft.com/office/drawing/2014/main" id="{AD20D96A-0672-8F44-B254-A6EBBDF4AF4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421" y="1463"/>
              <a:ext cx="490" cy="4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70000"/>
                </a:lnSpc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Cell</a:t>
              </a:r>
            </a:p>
            <a:p>
              <a:pPr algn="ctr" eaLnBrk="1" hangingPunct="1">
                <a:lnSpc>
                  <a:spcPct val="70000"/>
                </a:lnSpc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#</a:t>
              </a:r>
            </a:p>
          </p:txBody>
        </p:sp>
        <p:sp>
          <p:nvSpPr>
            <p:cNvPr id="23" name="Text Box 22">
              <a:extLst>
                <a:ext uri="{FF2B5EF4-FFF2-40B4-BE49-F238E27FC236}">
                  <a16:creationId xmlns:a16="http://schemas.microsoft.com/office/drawing/2014/main" id="{2F0C5011-B569-4947-ABAB-B7C6FD804C0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11" y="1463"/>
              <a:ext cx="490" cy="4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70000"/>
                </a:lnSpc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Cell</a:t>
              </a:r>
            </a:p>
            <a:p>
              <a:pPr algn="ctr" eaLnBrk="1" hangingPunct="1">
                <a:lnSpc>
                  <a:spcPct val="70000"/>
                </a:lnSpc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#</a:t>
              </a: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7FF45E5-02A1-944C-8CD8-ED8D4F65D04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393" y="1440"/>
              <a:ext cx="624" cy="168"/>
            </a:xfrm>
            <a:custGeom>
              <a:avLst/>
              <a:gdLst>
                <a:gd name="T0" fmla="*/ 0 w 624"/>
                <a:gd name="T1" fmla="*/ 168 h 168"/>
                <a:gd name="T2" fmla="*/ 192 w 624"/>
                <a:gd name="T3" fmla="*/ 24 h 168"/>
                <a:gd name="T4" fmla="*/ 432 w 624"/>
                <a:gd name="T5" fmla="*/ 24 h 168"/>
                <a:gd name="T6" fmla="*/ 624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7F28100-E89E-4148-B91A-C52E38CA3FDA}"/>
                </a:ext>
              </a:extLst>
            </p:cNvPr>
            <p:cNvSpPr>
              <a:spLocks noChangeAspect="1"/>
            </p:cNvSpPr>
            <p:nvPr/>
          </p:nvSpPr>
          <p:spPr bwMode="auto">
            <a:xfrm rot="-10783818">
              <a:off x="4489" y="1632"/>
              <a:ext cx="624" cy="168"/>
            </a:xfrm>
            <a:custGeom>
              <a:avLst/>
              <a:gdLst>
                <a:gd name="T0" fmla="*/ 0 w 624"/>
                <a:gd name="T1" fmla="*/ 168 h 168"/>
                <a:gd name="T2" fmla="*/ 192 w 624"/>
                <a:gd name="T3" fmla="*/ 24 h 168"/>
                <a:gd name="T4" fmla="*/ 432 w 624"/>
                <a:gd name="T5" fmla="*/ 24 h 168"/>
                <a:gd name="T6" fmla="*/ 624 w 624"/>
                <a:gd name="T7" fmla="*/ 168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6" name="Line 25">
              <a:extLst>
                <a:ext uri="{FF2B5EF4-FFF2-40B4-BE49-F238E27FC236}">
                  <a16:creationId xmlns:a16="http://schemas.microsoft.com/office/drawing/2014/main" id="{EE249B37-C911-F341-8A95-67DC951D70C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283" y="1632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7" name="Line 26">
              <a:extLst>
                <a:ext uri="{FF2B5EF4-FFF2-40B4-BE49-F238E27FC236}">
                  <a16:creationId xmlns:a16="http://schemas.microsoft.com/office/drawing/2014/main" id="{DC33F9DF-457B-2A45-A9A7-64F80872F04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401" y="1632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8" name="Line 27">
              <a:extLst>
                <a:ext uri="{FF2B5EF4-FFF2-40B4-BE49-F238E27FC236}">
                  <a16:creationId xmlns:a16="http://schemas.microsoft.com/office/drawing/2014/main" id="{7D9E75E6-9291-CE45-916A-420B1192730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520" y="1632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3D76ACF8-C57C-8346-B15F-E01F3D98A005}"/>
                </a:ext>
              </a:extLst>
            </p:cNvPr>
            <p:cNvSpPr>
              <a:spLocks noChangeAspect="1"/>
            </p:cNvSpPr>
            <p:nvPr/>
          </p:nvSpPr>
          <p:spPr bwMode="auto">
            <a:xfrm rot="-4378237">
              <a:off x="3064" y="2414"/>
              <a:ext cx="1409" cy="136"/>
            </a:xfrm>
            <a:custGeom>
              <a:avLst/>
              <a:gdLst>
                <a:gd name="T0" fmla="*/ 0 w 624"/>
                <a:gd name="T1" fmla="*/ 16 h 168"/>
                <a:gd name="T2" fmla="*/ 1495471 w 624"/>
                <a:gd name="T3" fmla="*/ 2 h 168"/>
                <a:gd name="T4" fmla="*/ 3360099 w 624"/>
                <a:gd name="T5" fmla="*/ 2 h 168"/>
                <a:gd name="T6" fmla="*/ 4855597 w 624"/>
                <a:gd name="T7" fmla="*/ 16 h 1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168">
                  <a:moveTo>
                    <a:pt x="0" y="168"/>
                  </a:moveTo>
                  <a:cubicBezTo>
                    <a:pt x="60" y="108"/>
                    <a:pt x="120" y="48"/>
                    <a:pt x="192" y="24"/>
                  </a:cubicBezTo>
                  <a:cubicBezTo>
                    <a:pt x="264" y="0"/>
                    <a:pt x="360" y="0"/>
                    <a:pt x="432" y="24"/>
                  </a:cubicBezTo>
                  <a:cubicBezTo>
                    <a:pt x="504" y="48"/>
                    <a:pt x="592" y="144"/>
                    <a:pt x="624" y="1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oval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Text Box 29">
              <a:extLst>
                <a:ext uri="{FF2B5EF4-FFF2-40B4-BE49-F238E27FC236}">
                  <a16:creationId xmlns:a16="http://schemas.microsoft.com/office/drawing/2014/main" id="{0C624D16-D34A-9844-970B-FE2ACCEA22B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5" y="1373"/>
              <a:ext cx="585" cy="58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Max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Gain</a:t>
              </a:r>
            </a:p>
          </p:txBody>
        </p:sp>
        <p:sp>
          <p:nvSpPr>
            <p:cNvPr id="31" name="AutoShape 30">
              <a:extLst>
                <a:ext uri="{FF2B5EF4-FFF2-40B4-BE49-F238E27FC236}">
                  <a16:creationId xmlns:a16="http://schemas.microsoft.com/office/drawing/2014/main" id="{0EEA1DE0-9E7B-1046-8366-1C500926E69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31" y="1556"/>
              <a:ext cx="288" cy="144"/>
            </a:xfrm>
            <a:prstGeom prst="rightArrow">
              <a:avLst>
                <a:gd name="adj1" fmla="val 50000"/>
                <a:gd name="adj2" fmla="val 50000"/>
              </a:avLst>
            </a:prstGeom>
            <a:noFill/>
            <a:ln w="222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32" name="Text Box 31">
              <a:extLst>
                <a:ext uri="{FF2B5EF4-FFF2-40B4-BE49-F238E27FC236}">
                  <a16:creationId xmlns:a16="http://schemas.microsoft.com/office/drawing/2014/main" id="{E48318FA-C7B9-C149-B5FA-549E5AEB745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24" y="803"/>
              <a:ext cx="764" cy="3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+pmax</a:t>
              </a:r>
            </a:p>
          </p:txBody>
        </p:sp>
        <p:sp>
          <p:nvSpPr>
            <p:cNvPr id="33" name="Text Box 32">
              <a:extLst>
                <a:ext uri="{FF2B5EF4-FFF2-40B4-BE49-F238E27FC236}">
                  <a16:creationId xmlns:a16="http://schemas.microsoft.com/office/drawing/2014/main" id="{C0EAAB37-5571-974E-9CB0-4D9797B2B4E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79" y="2531"/>
              <a:ext cx="711" cy="3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-pmax</a:t>
              </a:r>
            </a:p>
          </p:txBody>
        </p:sp>
        <p:sp>
          <p:nvSpPr>
            <p:cNvPr id="34" name="Text Box 33">
              <a:extLst>
                <a:ext uri="{FF2B5EF4-FFF2-40B4-BE49-F238E27FC236}">
                  <a16:creationId xmlns:a16="http://schemas.microsoft.com/office/drawing/2014/main" id="{67046346-2D0C-EC45-BC02-63E06E230E9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944" y="3429"/>
              <a:ext cx="244" cy="3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1</a:t>
              </a:r>
            </a:p>
          </p:txBody>
        </p:sp>
        <p:sp>
          <p:nvSpPr>
            <p:cNvPr id="35" name="Text Box 34">
              <a:extLst>
                <a:ext uri="{FF2B5EF4-FFF2-40B4-BE49-F238E27FC236}">
                  <a16:creationId xmlns:a16="http://schemas.microsoft.com/office/drawing/2014/main" id="{CECB2915-7D1C-B54E-8C28-D35AA886639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281" y="3426"/>
              <a:ext cx="244" cy="3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2</a:t>
              </a:r>
            </a:p>
          </p:txBody>
        </p:sp>
        <p:sp>
          <p:nvSpPr>
            <p:cNvPr id="36" name="Text Box 35">
              <a:extLst>
                <a:ext uri="{FF2B5EF4-FFF2-40B4-BE49-F238E27FC236}">
                  <a16:creationId xmlns:a16="http://schemas.microsoft.com/office/drawing/2014/main" id="{9A896463-9DA1-E749-8441-5A2A489D46E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23" y="3426"/>
              <a:ext cx="244" cy="3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n</a:t>
              </a:r>
            </a:p>
          </p:txBody>
        </p:sp>
        <p:sp>
          <p:nvSpPr>
            <p:cNvPr id="37" name="Line 36">
              <a:extLst>
                <a:ext uri="{FF2B5EF4-FFF2-40B4-BE49-F238E27FC236}">
                  <a16:creationId xmlns:a16="http://schemas.microsoft.com/office/drawing/2014/main" id="{7E494625-6717-D349-A983-4DAF56600D8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360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Line 37">
              <a:extLst>
                <a:ext uri="{FF2B5EF4-FFF2-40B4-BE49-F238E27FC236}">
                  <a16:creationId xmlns:a16="http://schemas.microsoft.com/office/drawing/2014/main" id="{AD9CC417-24D4-4C40-B75C-E921361FF7C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478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9" name="Line 38">
              <a:extLst>
                <a:ext uri="{FF2B5EF4-FFF2-40B4-BE49-F238E27FC236}">
                  <a16:creationId xmlns:a16="http://schemas.microsoft.com/office/drawing/2014/main" id="{A3375709-98AF-7640-A3E5-AC7D3B23FA7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597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0" name="Line 39">
              <a:extLst>
                <a:ext uri="{FF2B5EF4-FFF2-40B4-BE49-F238E27FC236}">
                  <a16:creationId xmlns:a16="http://schemas.microsoft.com/office/drawing/2014/main" id="{D017B589-677A-8444-9F7C-5B736E6EB6D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723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1" name="Line 40">
              <a:extLst>
                <a:ext uri="{FF2B5EF4-FFF2-40B4-BE49-F238E27FC236}">
                  <a16:creationId xmlns:a16="http://schemas.microsoft.com/office/drawing/2014/main" id="{FD5A4B7D-E875-154B-A8AD-D05FCB0EF40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841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2" name="Line 41">
              <a:extLst>
                <a:ext uri="{FF2B5EF4-FFF2-40B4-BE49-F238E27FC236}">
                  <a16:creationId xmlns:a16="http://schemas.microsoft.com/office/drawing/2014/main" id="{FA5C7C3B-AE6D-9D40-9A53-85A5948734D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960" y="3585"/>
              <a:ext cx="0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E6219D19-3514-90B1-B012-391064757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513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C8492-2F3A-D747-8411-19A5850E5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Drawbacks of KL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BA9BD-3194-3C48-B94E-40B6E5E9C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Handle only unit vertex weights</a:t>
            </a:r>
          </a:p>
          <a:p>
            <a:pPr lvl="1"/>
            <a:r>
              <a:rPr lang="en-US" dirty="0"/>
              <a:t>Vertex weights might represent block sizes, different from blocks to blocks in real situation</a:t>
            </a:r>
          </a:p>
          <a:p>
            <a:r>
              <a:rPr lang="en-US" b="1" dirty="0"/>
              <a:t>Handle only exact bisection</a:t>
            </a:r>
          </a:p>
          <a:p>
            <a:pPr lvl="1"/>
            <a:r>
              <a:rPr lang="en-US" dirty="0"/>
              <a:t>Need dummy vertices to handle the unbalanced problem</a:t>
            </a:r>
          </a:p>
          <a:p>
            <a:r>
              <a:rPr lang="en-US" b="1" dirty="0"/>
              <a:t>Handle only non-hypergraphs</a:t>
            </a:r>
          </a:p>
          <a:p>
            <a:pPr lvl="1"/>
            <a:r>
              <a:rPr lang="en-US" dirty="0"/>
              <a:t>Practical circuits have many terminal nodes for each cell output </a:t>
            </a:r>
          </a:p>
          <a:p>
            <a:pPr lvl="1"/>
            <a:r>
              <a:rPr lang="en-US" dirty="0"/>
              <a:t>Need to handle multi-terminal nets directly</a:t>
            </a:r>
          </a:p>
          <a:p>
            <a:endParaRPr lang="en-US" dirty="0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7A6CEF1F-AF4C-1D48-83B6-E457EB0D9FD1}"/>
              </a:ext>
            </a:extLst>
          </p:cNvPr>
          <p:cNvGrpSpPr>
            <a:grpSpLocks/>
          </p:cNvGrpSpPr>
          <p:nvPr/>
        </p:nvGrpSpPr>
        <p:grpSpPr bwMode="auto">
          <a:xfrm>
            <a:off x="7336972" y="4842556"/>
            <a:ext cx="2640013" cy="1652587"/>
            <a:chOff x="3888" y="1049"/>
            <a:chExt cx="1663" cy="1041"/>
          </a:xfrm>
        </p:grpSpPr>
        <p:sp>
          <p:nvSpPr>
            <p:cNvPr id="5" name="AutoShape 5">
              <a:extLst>
                <a:ext uri="{FF2B5EF4-FFF2-40B4-BE49-F238E27FC236}">
                  <a16:creationId xmlns:a16="http://schemas.microsoft.com/office/drawing/2014/main" id="{F4EBBA67-82ED-774B-B604-0CDBE549FB2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941" y="1447"/>
              <a:ext cx="221" cy="178"/>
            </a:xfrm>
            <a:prstGeom prst="flowChartDelay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6" name="AutoShape 6">
              <a:extLst>
                <a:ext uri="{FF2B5EF4-FFF2-40B4-BE49-F238E27FC236}">
                  <a16:creationId xmlns:a16="http://schemas.microsoft.com/office/drawing/2014/main" id="{E774DCAB-07D5-B64A-BDFD-362DD22A07B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516" y="1137"/>
              <a:ext cx="222" cy="177"/>
            </a:xfrm>
            <a:prstGeom prst="flowChartDelay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7" name="AutoShape 7">
              <a:extLst>
                <a:ext uri="{FF2B5EF4-FFF2-40B4-BE49-F238E27FC236}">
                  <a16:creationId xmlns:a16="http://schemas.microsoft.com/office/drawing/2014/main" id="{41F5ABD3-6D43-0542-9288-8BCF4B35725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516" y="1713"/>
              <a:ext cx="222" cy="177"/>
            </a:xfrm>
            <a:prstGeom prst="flowChartDelay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8" name="AutoShape 8">
              <a:extLst>
                <a:ext uri="{FF2B5EF4-FFF2-40B4-BE49-F238E27FC236}">
                  <a16:creationId xmlns:a16="http://schemas.microsoft.com/office/drawing/2014/main" id="{DD549192-D481-404A-9F73-600033D9CD0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137" y="1713"/>
              <a:ext cx="221" cy="177"/>
            </a:xfrm>
            <a:prstGeom prst="flowChartDelay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cxnSp>
          <p:nvCxnSpPr>
            <p:cNvPr id="9" name="AutoShape 9">
              <a:extLst>
                <a:ext uri="{FF2B5EF4-FFF2-40B4-BE49-F238E27FC236}">
                  <a16:creationId xmlns:a16="http://schemas.microsoft.com/office/drawing/2014/main" id="{DF411ACC-D189-8345-9743-D5A5FF1E98F3}"/>
                </a:ext>
              </a:extLst>
            </p:cNvPr>
            <p:cNvCxnSpPr>
              <a:cxnSpLocks noChangeAspect="1" noChangeShapeType="1"/>
              <a:stCxn id="5" idx="3"/>
              <a:endCxn id="7" idx="1"/>
            </p:cNvCxnSpPr>
            <p:nvPr/>
          </p:nvCxnSpPr>
          <p:spPr bwMode="auto">
            <a:xfrm>
              <a:off x="4168" y="1536"/>
              <a:ext cx="343" cy="266"/>
            </a:xfrm>
            <a:prstGeom prst="bentConnector3">
              <a:avLst>
                <a:gd name="adj1" fmla="val 50000"/>
              </a:avLst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AutoShape 10">
              <a:extLst>
                <a:ext uri="{FF2B5EF4-FFF2-40B4-BE49-F238E27FC236}">
                  <a16:creationId xmlns:a16="http://schemas.microsoft.com/office/drawing/2014/main" id="{D88C7920-A406-1A46-B53E-5516AA6B9D64}"/>
                </a:ext>
              </a:extLst>
            </p:cNvPr>
            <p:cNvCxnSpPr>
              <a:cxnSpLocks noChangeAspect="1" noChangeShapeType="1"/>
              <a:stCxn id="5" idx="3"/>
              <a:endCxn id="6" idx="1"/>
            </p:cNvCxnSpPr>
            <p:nvPr/>
          </p:nvCxnSpPr>
          <p:spPr bwMode="auto">
            <a:xfrm flipV="1">
              <a:off x="4168" y="1226"/>
              <a:ext cx="343" cy="310"/>
            </a:xfrm>
            <a:prstGeom prst="bentConnector3">
              <a:avLst>
                <a:gd name="adj1" fmla="val 50000"/>
              </a:avLst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AutoShape 11">
              <a:extLst>
                <a:ext uri="{FF2B5EF4-FFF2-40B4-BE49-F238E27FC236}">
                  <a16:creationId xmlns:a16="http://schemas.microsoft.com/office/drawing/2014/main" id="{FB9FE06D-B95D-7D4B-A4A0-D94C82E9882B}"/>
                </a:ext>
              </a:extLst>
            </p:cNvPr>
            <p:cNvCxnSpPr>
              <a:cxnSpLocks noChangeAspect="1" noChangeShapeType="1"/>
              <a:stCxn id="7" idx="3"/>
              <a:endCxn id="8" idx="1"/>
            </p:cNvCxnSpPr>
            <p:nvPr/>
          </p:nvCxnSpPr>
          <p:spPr bwMode="auto">
            <a:xfrm>
              <a:off x="4743" y="1802"/>
              <a:ext cx="388" cy="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AutoShape 12">
              <a:extLst>
                <a:ext uri="{FF2B5EF4-FFF2-40B4-BE49-F238E27FC236}">
                  <a16:creationId xmlns:a16="http://schemas.microsoft.com/office/drawing/2014/main" id="{5CCBB1F3-7FEC-8E4F-BF2B-06B80BC42EF4}"/>
                </a:ext>
              </a:extLst>
            </p:cNvPr>
            <p:cNvCxnSpPr>
              <a:cxnSpLocks noChangeAspect="1" noChangeShapeType="1"/>
              <a:stCxn id="8" idx="3"/>
              <a:endCxn id="13" idx="0"/>
            </p:cNvCxnSpPr>
            <p:nvPr/>
          </p:nvCxnSpPr>
          <p:spPr bwMode="auto">
            <a:xfrm flipH="1" flipV="1">
              <a:off x="4515" y="1148"/>
              <a:ext cx="849" cy="654"/>
            </a:xfrm>
            <a:prstGeom prst="bentConnector5">
              <a:avLst>
                <a:gd name="adj1" fmla="val -15000"/>
                <a:gd name="adj2" fmla="val 127824"/>
                <a:gd name="adj3" fmla="val 117394"/>
              </a:avLst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3" name="Rectangle 13">
              <a:extLst>
                <a:ext uri="{FF2B5EF4-FFF2-40B4-BE49-F238E27FC236}">
                  <a16:creationId xmlns:a16="http://schemas.microsoft.com/office/drawing/2014/main" id="{FA4624BD-9636-0F4F-9889-995555BA15F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7964370" flipV="1">
              <a:off x="4509" y="1142"/>
              <a:ext cx="44" cy="4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>
                <a:latin typeface="Times New Roman" panose="02020603050405020304" pitchFamily="18" charset="0"/>
                <a:ea typeface="新細明體" panose="02020500000000000000" pitchFamily="18" charset="-120"/>
              </a:endParaRPr>
            </a:p>
          </p:txBody>
        </p:sp>
        <p:sp>
          <p:nvSpPr>
            <p:cNvPr id="14" name="Text Box 14">
              <a:extLst>
                <a:ext uri="{FF2B5EF4-FFF2-40B4-BE49-F238E27FC236}">
                  <a16:creationId xmlns:a16="http://schemas.microsoft.com/office/drawing/2014/main" id="{F3AAB7B1-1751-394C-A57E-46F046236F5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88" y="1182"/>
              <a:ext cx="24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A</a:t>
              </a:r>
            </a:p>
          </p:txBody>
        </p:sp>
        <p:sp>
          <p:nvSpPr>
            <p:cNvPr id="15" name="Text Box 15">
              <a:extLst>
                <a:ext uri="{FF2B5EF4-FFF2-40B4-BE49-F238E27FC236}">
                  <a16:creationId xmlns:a16="http://schemas.microsoft.com/office/drawing/2014/main" id="{B2B7116B-7831-DF41-9813-BF0874690EB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26" y="1049"/>
              <a:ext cx="24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B</a:t>
              </a:r>
            </a:p>
          </p:txBody>
        </p:sp>
        <p:sp>
          <p:nvSpPr>
            <p:cNvPr id="16" name="Text Box 16">
              <a:extLst>
                <a:ext uri="{FF2B5EF4-FFF2-40B4-BE49-F238E27FC236}">
                  <a16:creationId xmlns:a16="http://schemas.microsoft.com/office/drawing/2014/main" id="{94AC692E-3C4B-664F-897B-4C33B8DD492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671" y="1802"/>
              <a:ext cx="25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C</a:t>
              </a:r>
            </a:p>
          </p:txBody>
        </p:sp>
        <p:sp>
          <p:nvSpPr>
            <p:cNvPr id="17" name="Text Box 17">
              <a:extLst>
                <a:ext uri="{FF2B5EF4-FFF2-40B4-BE49-F238E27FC236}">
                  <a16:creationId xmlns:a16="http://schemas.microsoft.com/office/drawing/2014/main" id="{28845737-0F2F-E643-8CF4-BF16B42FF62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296" y="1802"/>
              <a:ext cx="25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itchFamily="2" charset="2"/>
                <a:buChar char="q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TW">
                  <a:solidFill>
                    <a:schemeClr val="tx2"/>
                  </a:solidFill>
                  <a:ea typeface="新細明體" panose="02020500000000000000" pitchFamily="18" charset="-120"/>
                </a:rPr>
                <a:t>D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FA90F6C-273E-8D47-A1E7-25CDA2FEE5E2}"/>
              </a:ext>
            </a:extLst>
          </p:cNvPr>
          <p:cNvSpPr txBox="1"/>
          <p:nvPr/>
        </p:nvSpPr>
        <p:spPr>
          <a:xfrm>
            <a:off x="3735005" y="5415613"/>
            <a:ext cx="35448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 has two terminals, B and C!</a:t>
            </a:r>
          </a:p>
        </p:txBody>
      </p:sp>
      <p:sp>
        <p:nvSpPr>
          <p:cNvPr id="19" name="Slide Number Placeholder 1">
            <a:extLst>
              <a:ext uri="{FF2B5EF4-FFF2-40B4-BE49-F238E27FC236}">
                <a16:creationId xmlns:a16="http://schemas.microsoft.com/office/drawing/2014/main" id="{F6CC8D0F-1CE2-9233-9B5D-E720D8C49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7532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B240D-D671-B0A3-49E0-1A2BD7206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Incremental Update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FFCEF-ED2D-1A3A-83E0-E140F099D8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gain values need update after moving Cell 3?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4FDFD3F-81CE-E2A0-CA09-6CDB882A1931}"/>
              </a:ext>
            </a:extLst>
          </p:cNvPr>
          <p:cNvGrpSpPr/>
          <p:nvPr/>
        </p:nvGrpSpPr>
        <p:grpSpPr>
          <a:xfrm>
            <a:off x="1974041" y="2543086"/>
            <a:ext cx="3180322" cy="2358927"/>
            <a:chOff x="684213" y="1341438"/>
            <a:chExt cx="2686049" cy="1992312"/>
          </a:xfrm>
        </p:grpSpPr>
        <p:sp>
          <p:nvSpPr>
            <p:cNvPr id="5" name="Line 4">
              <a:extLst>
                <a:ext uri="{FF2B5EF4-FFF2-40B4-BE49-F238E27FC236}">
                  <a16:creationId xmlns:a16="http://schemas.microsoft.com/office/drawing/2014/main" id="{FF1F74A7-C7E9-EB21-9060-DBE4ECAFA29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5125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Line 5">
              <a:extLst>
                <a:ext uri="{FF2B5EF4-FFF2-40B4-BE49-F238E27FC236}">
                  <a16:creationId xmlns:a16="http://schemas.microsoft.com/office/drawing/2014/main" id="{75B20985-D009-A198-2633-9B0BD54C00A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5125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Line 6">
              <a:extLst>
                <a:ext uri="{FF2B5EF4-FFF2-40B4-BE49-F238E27FC236}">
                  <a16:creationId xmlns:a16="http://schemas.microsoft.com/office/drawing/2014/main" id="{F74C8265-7B3F-A413-6B37-95055802459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5225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Line 7">
              <a:extLst>
                <a:ext uri="{FF2B5EF4-FFF2-40B4-BE49-F238E27FC236}">
                  <a16:creationId xmlns:a16="http://schemas.microsoft.com/office/drawing/2014/main" id="{33D79732-A1E6-D1D7-F31A-B33029C1655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2563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Line 8">
              <a:extLst>
                <a:ext uri="{FF2B5EF4-FFF2-40B4-BE49-F238E27FC236}">
                  <a16:creationId xmlns:a16="http://schemas.microsoft.com/office/drawing/2014/main" id="{51F8C917-6018-5BCC-E5D4-DDEC956DA75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4963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Line 9">
              <a:extLst>
                <a:ext uri="{FF2B5EF4-FFF2-40B4-BE49-F238E27FC236}">
                  <a16:creationId xmlns:a16="http://schemas.microsoft.com/office/drawing/2014/main" id="{90B6E3F1-A85E-7E1F-DD24-85CDE37F53D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87500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CBCD738-A53C-6781-95F4-F421EE9C1EC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8575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12F5368-DFAD-7777-74E9-FEB9412F39F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39850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C721344-72B1-605B-BF07-B10BF185A9F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97100" y="1341438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DF98F87-5FA5-B8F8-4BB9-12721AF5E56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9963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3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F3B7445B-DF42-3D23-F586-957EFF789AB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19325" y="2106613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479280B-86A2-4C83-131F-0E83A3C4FF9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3A48A02-FA8D-0F02-4749-EC82C598F18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17625" y="1341438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91DA122-731B-F24E-ACC6-90D9D6BFA35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58900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AB2C5C8-CADA-F0D7-12C0-07E30A6C259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97100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AB2D446-FFFF-4EB0-7E69-87BC45B395B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39963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1" name="Line 20">
              <a:extLst>
                <a:ext uri="{FF2B5EF4-FFF2-40B4-BE49-F238E27FC236}">
                  <a16:creationId xmlns:a16="http://schemas.microsoft.com/office/drawing/2014/main" id="{0642E40F-F256-8166-5218-E2258598500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928813" y="1392238"/>
              <a:ext cx="0" cy="411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 Box 21">
              <a:extLst>
                <a:ext uri="{FF2B5EF4-FFF2-40B4-BE49-F238E27FC236}">
                  <a16:creationId xmlns:a16="http://schemas.microsoft.com/office/drawing/2014/main" id="{58DB404E-FFEC-1190-8BDD-E8767D04ECA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4213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3" name="Text Box 22">
              <a:extLst>
                <a:ext uri="{FF2B5EF4-FFF2-40B4-BE49-F238E27FC236}">
                  <a16:creationId xmlns:a16="http://schemas.microsoft.com/office/drawing/2014/main" id="{95BB2DD8-47F8-3C87-9A43-1656FCDB7C4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20975" y="1403350"/>
              <a:ext cx="649287" cy="306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4" name="Text Box 23">
              <a:extLst>
                <a:ext uri="{FF2B5EF4-FFF2-40B4-BE49-F238E27FC236}">
                  <a16:creationId xmlns:a16="http://schemas.microsoft.com/office/drawing/2014/main" id="{113333D6-C3DE-670B-D823-A9BA458F053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19200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25" name="Text Box 24">
              <a:extLst>
                <a:ext uri="{FF2B5EF4-FFF2-40B4-BE49-F238E27FC236}">
                  <a16:creationId xmlns:a16="http://schemas.microsoft.com/office/drawing/2014/main" id="{B438DC2D-F79A-8740-1AFE-6D12D9C57D7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00200" y="1803400"/>
              <a:ext cx="463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26" name="Text Box 25">
              <a:extLst>
                <a:ext uri="{FF2B5EF4-FFF2-40B4-BE49-F238E27FC236}">
                  <a16:creationId xmlns:a16="http://schemas.microsoft.com/office/drawing/2014/main" id="{DDC0604A-0936-37A9-C27F-59433FABA06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1475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27" name="Text Box 26">
              <a:extLst>
                <a:ext uri="{FF2B5EF4-FFF2-40B4-BE49-F238E27FC236}">
                  <a16:creationId xmlns:a16="http://schemas.microsoft.com/office/drawing/2014/main" id="{B381026A-44C2-EAC3-2A19-626266D962F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98625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28" name="Text Box 27">
              <a:extLst>
                <a:ext uri="{FF2B5EF4-FFF2-40B4-BE49-F238E27FC236}">
                  <a16:creationId xmlns:a16="http://schemas.microsoft.com/office/drawing/2014/main" id="{20F33BED-FC74-C8BB-1E02-348EE0C08AF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87575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29" name="Line 28">
              <a:extLst>
                <a:ext uri="{FF2B5EF4-FFF2-40B4-BE49-F238E27FC236}">
                  <a16:creationId xmlns:a16="http://schemas.microsoft.com/office/drawing/2014/main" id="{EFA9C3DC-11AF-5D21-B2B6-680A0860CEA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219200" y="1803400"/>
              <a:ext cx="709613" cy="2428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80500" tIns="42449" rIns="84899" bIns="64178">
              <a:spAutoFit/>
            </a:bodyPr>
            <a:lstStyle/>
            <a:p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D87126D-52A4-5E39-952B-337A1DA9CC2B}"/>
              </a:ext>
            </a:extLst>
          </p:cNvPr>
          <p:cNvGrpSpPr/>
          <p:nvPr/>
        </p:nvGrpSpPr>
        <p:grpSpPr>
          <a:xfrm>
            <a:off x="6345084" y="2543086"/>
            <a:ext cx="2998479" cy="2374190"/>
            <a:chOff x="687388" y="1341438"/>
            <a:chExt cx="2516187" cy="1992312"/>
          </a:xfrm>
        </p:grpSpPr>
        <p:sp>
          <p:nvSpPr>
            <p:cNvPr id="31" name="Line 30">
              <a:extLst>
                <a:ext uri="{FF2B5EF4-FFF2-40B4-BE49-F238E27FC236}">
                  <a16:creationId xmlns:a16="http://schemas.microsoft.com/office/drawing/2014/main" id="{1A2AB50E-DFA2-C8F3-C2A6-AF8097625E0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1638300" y="1555750"/>
              <a:ext cx="798513" cy="7350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Line 31">
              <a:extLst>
                <a:ext uri="{FF2B5EF4-FFF2-40B4-BE49-F238E27FC236}">
                  <a16:creationId xmlns:a16="http://schemas.microsoft.com/office/drawing/2014/main" id="{988044AA-8C4C-4470-B1BF-85E57D69EDD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38300" y="1677988"/>
              <a:ext cx="0" cy="14112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Line 32">
              <a:extLst>
                <a:ext uri="{FF2B5EF4-FFF2-40B4-BE49-F238E27FC236}">
                  <a16:creationId xmlns:a16="http://schemas.microsoft.com/office/drawing/2014/main" id="{731D6D7A-3C4A-9958-1064-8E951C56B1E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38400" y="1527175"/>
              <a:ext cx="0" cy="765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Line 33">
              <a:extLst>
                <a:ext uri="{FF2B5EF4-FFF2-40B4-BE49-F238E27FC236}">
                  <a16:creationId xmlns:a16="http://schemas.microsoft.com/office/drawing/2014/main" id="{2C2C8D32-138D-7D42-7B70-1DB584A3CA8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455738" y="1555750"/>
              <a:ext cx="0" cy="1411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34">
              <a:extLst>
                <a:ext uri="{FF2B5EF4-FFF2-40B4-BE49-F238E27FC236}">
                  <a16:creationId xmlns:a16="http://schemas.microsoft.com/office/drawing/2014/main" id="{CEF10FBB-7628-E9A9-961D-EBC4B99E8A3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1608138" y="2328863"/>
              <a:ext cx="811212" cy="698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Line 35">
              <a:extLst>
                <a:ext uri="{FF2B5EF4-FFF2-40B4-BE49-F238E27FC236}">
                  <a16:creationId xmlns:a16="http://schemas.microsoft.com/office/drawing/2014/main" id="{07FC708D-543B-376F-2702-780B7210877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590675" y="3089275"/>
              <a:ext cx="917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80FBF2DA-EC95-3F8C-FCB5-8A49F39F2EC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01750" y="2874963"/>
              <a:ext cx="460375" cy="458787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BB4918D-C0FC-DDDD-14B2-98E6B230111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43025" y="2911475"/>
              <a:ext cx="368300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1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22F8C1AF-ED7D-69ED-EE91-F56911E6AC4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1341438"/>
              <a:ext cx="458788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C4F8E6F3-9E63-7470-956B-186618C1E1A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138588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3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10EBBC96-2934-AD09-94D0-8C89F0548CB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22500" y="2106613"/>
              <a:ext cx="458788" cy="460375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26921FD0-6363-BA94-EE4C-D43EF890A42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6313" y="2141538"/>
              <a:ext cx="365125" cy="365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4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2151A2A-32A1-7889-CCAC-7121E74CC52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0800" y="1341438"/>
              <a:ext cx="460375" cy="460375"/>
            </a:xfrm>
            <a:prstGeom prst="ellipse">
              <a:avLst/>
            </a:prstGeom>
            <a:solidFill>
              <a:srgbClr val="FFD1D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D232D56-CFA9-5E03-0653-B58F4338F5D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62075" y="1392238"/>
              <a:ext cx="368300" cy="369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/>
                <a:t>2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579127E5-2030-6985-ED62-98589F82A79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00275" y="2873375"/>
              <a:ext cx="458788" cy="458788"/>
            </a:xfrm>
            <a:prstGeom prst="ellipse">
              <a:avLst/>
            </a:prstGeom>
            <a:solidFill>
              <a:srgbClr val="0C325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7F3D32FE-1521-0621-B08A-DBDD151D452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43138" y="2919413"/>
              <a:ext cx="368300" cy="368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5F5F5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2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6808" tIns="48404" rIns="96808" bIns="48404" anchor="ctr"/>
            <a:lstStyle>
              <a:lvl1pPr marL="363538" indent="-363538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20000"/>
                </a:spcBef>
                <a:buClr>
                  <a:schemeClr val="tx2"/>
                </a:buClr>
                <a:buSzPct val="75000"/>
                <a:buFont typeface="Monotype Sorts" pitchFamily="2" charset="2"/>
                <a:buNone/>
              </a:pPr>
              <a:r>
                <a:rPr lang="de-DE" altLang="en-US">
                  <a:solidFill>
                    <a:schemeClr val="bg1"/>
                  </a:solidFill>
                </a:rPr>
                <a:t>5</a:t>
              </a:r>
              <a:endParaRPr lang="en-US" altLang="zh-CN" b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47" name="Text Box 46">
              <a:extLst>
                <a:ext uri="{FF2B5EF4-FFF2-40B4-BE49-F238E27FC236}">
                  <a16:creationId xmlns:a16="http://schemas.microsoft.com/office/drawing/2014/main" id="{AA5FC533-2D0B-34DB-A253-4B13019FED7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687388" y="1395413"/>
              <a:ext cx="5429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48" name="Text Box 47">
              <a:extLst>
                <a:ext uri="{FF2B5EF4-FFF2-40B4-BE49-F238E27FC236}">
                  <a16:creationId xmlns:a16="http://schemas.microsoft.com/office/drawing/2014/main" id="{ACEDD17C-4EA6-4C25-2D3C-22D91EC0107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54288" y="1970088"/>
              <a:ext cx="649287" cy="306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49" name="Text Box 48">
              <a:extLst>
                <a:ext uri="{FF2B5EF4-FFF2-40B4-BE49-F238E27FC236}">
                  <a16:creationId xmlns:a16="http://schemas.microsoft.com/office/drawing/2014/main" id="{F1C0284B-92D7-E337-93AA-0027DC81B3B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222375" y="2046288"/>
              <a:ext cx="293688" cy="277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50" name="Text Box 49">
              <a:extLst>
                <a:ext uri="{FF2B5EF4-FFF2-40B4-BE49-F238E27FC236}">
                  <a16:creationId xmlns:a16="http://schemas.microsoft.com/office/drawing/2014/main" id="{508A02D5-E5FE-26D0-56CE-C6878818981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31963" y="2036763"/>
              <a:ext cx="463550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51" name="Text Box 50">
              <a:extLst>
                <a:ext uri="{FF2B5EF4-FFF2-40B4-BE49-F238E27FC236}">
                  <a16:creationId xmlns:a16="http://schemas.microsoft.com/office/drawing/2014/main" id="{ECBFAC97-A09F-0010-E673-4D654FC7FD8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644650" y="2533650"/>
              <a:ext cx="301625" cy="247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52" name="Text Box 51">
              <a:extLst>
                <a:ext uri="{FF2B5EF4-FFF2-40B4-BE49-F238E27FC236}">
                  <a16:creationId xmlns:a16="http://schemas.microsoft.com/office/drawing/2014/main" id="{9C46B81C-27EA-A251-ACEB-5DB7E0716FA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701800" y="2781300"/>
              <a:ext cx="365125" cy="309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53" name="Text Box 52">
              <a:extLst>
                <a:ext uri="{FF2B5EF4-FFF2-40B4-BE49-F238E27FC236}">
                  <a16:creationId xmlns:a16="http://schemas.microsoft.com/office/drawing/2014/main" id="{5BDCBC0B-E625-21EF-6133-05FFB4FC84B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190750" y="1803400"/>
              <a:ext cx="574675" cy="393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808" tIns="48404" rIns="96808" bIns="48404"/>
            <a:lstStyle>
              <a:lvl1pPr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6837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968375" eaLnBrk="0" fontAlgn="base" hangingPunct="0">
                <a:lnSpc>
                  <a:spcPts val="2350"/>
                </a:lnSpc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lnSpc>
                  <a:spcPct val="100000"/>
                </a:lnSpc>
              </a:pPr>
              <a:r>
                <a:rPr lang="en-US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54" name="Line 53">
              <a:extLst>
                <a:ext uri="{FF2B5EF4-FFF2-40B4-BE49-F238E27FC236}">
                  <a16:creationId xmlns:a16="http://schemas.microsoft.com/office/drawing/2014/main" id="{ADA96B34-5B74-BFDB-DD2C-F11969746A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143000" y="1893888"/>
              <a:ext cx="183673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80500" tIns="42449" rIns="84899" bIns="64178">
              <a:spAutoFit/>
            </a:bodyPr>
            <a:lstStyle/>
            <a:p>
              <a:endParaRPr lang="en-US"/>
            </a:p>
          </p:txBody>
        </p:sp>
      </p:grpSp>
      <p:sp>
        <p:nvSpPr>
          <p:cNvPr id="55" name="Right Arrow 54">
            <a:extLst>
              <a:ext uri="{FF2B5EF4-FFF2-40B4-BE49-F238E27FC236}">
                <a16:creationId xmlns:a16="http://schemas.microsoft.com/office/drawing/2014/main" id="{75851A0A-D86F-C86B-CA47-6D2E54FFF28C}"/>
              </a:ext>
            </a:extLst>
          </p:cNvPr>
          <p:cNvSpPr/>
          <p:nvPr/>
        </p:nvSpPr>
        <p:spPr>
          <a:xfrm>
            <a:off x="5062654" y="3429000"/>
            <a:ext cx="1033346" cy="57454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2332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9B611-BDD3-C042-914D-7AFDDC3F8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Complexity of FM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7A47D-DDD0-D749-8498-FD001C335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For each pass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Constant time to find the best vertex to move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After each move, time to update gain buckets is proportional to degree of vertex moved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Total time is O(p), where </a:t>
            </a:r>
            <a:r>
              <a:rPr lang="en-US" altLang="zh-TW" i="1" dirty="0">
                <a:ea typeface="新細明體" panose="02020500000000000000" pitchFamily="18" charset="-120"/>
              </a:rPr>
              <a:t>p</a:t>
            </a:r>
            <a:r>
              <a:rPr lang="en-US" altLang="zh-TW" dirty="0">
                <a:ea typeface="新細明體" panose="02020500000000000000" pitchFamily="18" charset="-120"/>
              </a:rPr>
              <a:t> is total number of pins</a:t>
            </a:r>
          </a:p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Number of passes is usually small</a:t>
            </a:r>
          </a:p>
          <a:p>
            <a:pPr lvl="1"/>
            <a:r>
              <a:rPr lang="en-US" altLang="zh-TW" dirty="0">
                <a:ea typeface="新細明體" panose="02020500000000000000" pitchFamily="18" charset="-120"/>
              </a:rPr>
              <a:t>Gain values converge very quickly</a:t>
            </a:r>
            <a:endParaRPr lang="zh-TW" altLang="en-US" dirty="0">
              <a:ea typeface="新細明體" panose="02020500000000000000" pitchFamily="18" charset="-120"/>
            </a:endParaRPr>
          </a:p>
          <a:p>
            <a:endParaRPr lang="en-US" dirty="0"/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1CEB83C5-3CD4-2B9E-86CA-BB6004A14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38355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A7011-5344-1E46-9DE0-2D1C66C4A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Assignment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83D43-6935-3441-B99F-9DD5F5025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Implement FM partitioning algorithm</a:t>
            </a:r>
          </a:p>
          <a:p>
            <a:pPr lvl="1"/>
            <a:r>
              <a:rPr lang="en-US" dirty="0">
                <a:hlinkClick r:id="rId2"/>
              </a:rPr>
              <a:t>https://github.com/tsung-wei-huang/ece5960-physical-design/tree/main/PA1</a:t>
            </a:r>
            <a:r>
              <a:rPr lang="en-US" dirty="0"/>
              <a:t> </a:t>
            </a:r>
          </a:p>
          <a:p>
            <a:r>
              <a:rPr lang="en-US" b="1" dirty="0"/>
              <a:t>Two checkpoint dues, 9/7 and 9/14 23:59 PM</a:t>
            </a:r>
          </a:p>
          <a:p>
            <a:pPr lvl="1"/>
            <a:r>
              <a:rPr lang="en-US" dirty="0">
                <a:hlinkClick r:id="rId3"/>
              </a:rPr>
              <a:t>https://github.com/tsung-wei-huang/ece5960-physical-design/issues/2</a:t>
            </a:r>
            <a:r>
              <a:rPr lang="en-US" dirty="0"/>
              <a:t> </a:t>
            </a:r>
          </a:p>
          <a:p>
            <a:r>
              <a:rPr lang="en-US" b="1" dirty="0"/>
              <a:t>Final Due on 9/21 (Wed) 23:59 PM</a:t>
            </a:r>
          </a:p>
          <a:p>
            <a:pPr lvl="1"/>
            <a:r>
              <a:rPr lang="en-US" dirty="0"/>
              <a:t>Upload your solutions to twhuang-server-01.ece.utah.edu</a:t>
            </a:r>
          </a:p>
          <a:p>
            <a:pPr lvl="2"/>
            <a:r>
              <a:rPr lang="en-US" dirty="0"/>
              <a:t>Account: ece6960-fall22</a:t>
            </a:r>
          </a:p>
          <a:p>
            <a:pPr lvl="1"/>
            <a:r>
              <a:rPr lang="en-US" dirty="0"/>
              <a:t>Place your source code + README under PA1/</a:t>
            </a:r>
            <a:r>
              <a:rPr lang="en-US" dirty="0" err="1"/>
              <a:t>your_uid</a:t>
            </a:r>
            <a:r>
              <a:rPr lang="en-US" dirty="0"/>
              <a:t>/</a:t>
            </a:r>
          </a:p>
          <a:p>
            <a:pPr lvl="1"/>
            <a:r>
              <a:rPr lang="en-US" dirty="0"/>
              <a:t>README should contain instruction to compile &amp; run your code</a:t>
            </a:r>
          </a:p>
          <a:p>
            <a:pPr lvl="1"/>
            <a:endParaRPr lang="en-US" dirty="0"/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5F683DE6-85AB-98D9-3DF4-D19D7A7EA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313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F58E4-AEBF-7905-1F8F-2C928A7A9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Assignment #1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35778-FF3C-0794-0BD6-8CCF4ED6F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In addition to source code + README, upload a report with:</a:t>
            </a:r>
          </a:p>
          <a:p>
            <a:pPr lvl="1"/>
            <a:r>
              <a:rPr lang="en-US" dirty="0"/>
              <a:t>A table showing your results of each benchmark</a:t>
            </a:r>
          </a:p>
          <a:p>
            <a:pPr lvl="1"/>
            <a:r>
              <a:rPr lang="en-US" dirty="0"/>
              <a:t>A section discussing what challenges you encounter </a:t>
            </a:r>
          </a:p>
          <a:p>
            <a:pPr lvl="1"/>
            <a:r>
              <a:rPr lang="en-US" dirty="0"/>
              <a:t>A section discussing how you overcome those challenges</a:t>
            </a:r>
          </a:p>
          <a:p>
            <a:pPr lvl="2"/>
            <a:r>
              <a:rPr lang="en-US" dirty="0"/>
              <a:t>Also discuss unsolved challenges</a:t>
            </a:r>
          </a:p>
          <a:p>
            <a:r>
              <a:rPr lang="en-US" b="1" dirty="0"/>
              <a:t>The report needs to be just a one- or two-page pdf </a:t>
            </a:r>
          </a:p>
          <a:p>
            <a:pPr lvl="1"/>
            <a:r>
              <a:rPr lang="en-US" dirty="0"/>
              <a:t>No need to be lengthy …</a:t>
            </a:r>
          </a:p>
          <a:p>
            <a:r>
              <a:rPr lang="en-US" b="1" dirty="0"/>
              <a:t>Upload your report to the class GitHub page</a:t>
            </a:r>
          </a:p>
          <a:p>
            <a:pPr lvl="1"/>
            <a:r>
              <a:rPr lang="en-US" dirty="0">
                <a:hlinkClick r:id="rId2"/>
              </a:rPr>
              <a:t>https://github.com/tsung-wei-huang/ece5960-physical-design/issues/1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Due 9/21 23:59 PM</a:t>
            </a:r>
          </a:p>
        </p:txBody>
      </p:sp>
    </p:spTree>
    <p:extLst>
      <p:ext uri="{BB962C8B-B14F-4D97-AF65-F5344CB8AC3E}">
        <p14:creationId xmlns:p14="http://schemas.microsoft.com/office/powerpoint/2010/main" val="211584195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C8A2F-0D9A-946D-6F8D-99068600F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In-class Presentation: 9/14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4DD08-E760-8300-8E7C-29E31720D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Circuit partition research presentation on 9/14 (in class)</a:t>
            </a:r>
          </a:p>
          <a:p>
            <a:pPr lvl="1"/>
            <a:r>
              <a:rPr lang="en-US" dirty="0"/>
              <a:t>George </a:t>
            </a:r>
            <a:r>
              <a:rPr lang="en-US" dirty="0" err="1"/>
              <a:t>Karypis</a:t>
            </a:r>
            <a:r>
              <a:rPr lang="en-US" dirty="0"/>
              <a:t> and Vipin Kumar, "Multilevel k-way Hypergraph Partitioning," </a:t>
            </a:r>
            <a:r>
              <a:rPr lang="en-US" i="1" dirty="0"/>
              <a:t>1999 ACM/IEEE Design Automation Conference (DAC) </a:t>
            </a:r>
          </a:p>
          <a:p>
            <a:pPr lvl="1"/>
            <a:r>
              <a:rPr lang="en-US" dirty="0" err="1"/>
              <a:t>Honghua</a:t>
            </a:r>
            <a:r>
              <a:rPr lang="en-US" dirty="0"/>
              <a:t> Yang and Martin Wong, "Efficient Network Flow Based Min-Cut Balanced Partitioning," </a:t>
            </a:r>
            <a:r>
              <a:rPr lang="en-US" i="1" dirty="0"/>
              <a:t>1994</a:t>
            </a:r>
            <a:r>
              <a:rPr lang="en-US" dirty="0"/>
              <a:t> </a:t>
            </a:r>
            <a:r>
              <a:rPr lang="en-US" i="1" dirty="0"/>
              <a:t>ACM/IEEE International Conference on Computer-aided Design (ICCAD) </a:t>
            </a:r>
          </a:p>
          <a:p>
            <a:pPr lvl="1"/>
            <a:r>
              <a:rPr lang="en-US" dirty="0"/>
              <a:t>Masahiro Tanaka, </a:t>
            </a:r>
            <a:r>
              <a:rPr lang="en-US" dirty="0" err="1"/>
              <a:t>Kenjiro</a:t>
            </a:r>
            <a:r>
              <a:rPr lang="en-US" dirty="0"/>
              <a:t> Taura, Toshihiro </a:t>
            </a:r>
            <a:r>
              <a:rPr lang="en-US" dirty="0" err="1"/>
              <a:t>Hanawa</a:t>
            </a:r>
            <a:r>
              <a:rPr lang="en-US" dirty="0"/>
              <a:t>, </a:t>
            </a:r>
            <a:r>
              <a:rPr lang="en-US" dirty="0" err="1"/>
              <a:t>Kentaro</a:t>
            </a:r>
            <a:r>
              <a:rPr lang="en-US" dirty="0"/>
              <a:t> </a:t>
            </a:r>
            <a:r>
              <a:rPr lang="en-US" dirty="0" err="1"/>
              <a:t>Torisawa</a:t>
            </a:r>
            <a:r>
              <a:rPr lang="en-US" dirty="0"/>
              <a:t>, "Automatic Graph Partitioning for Very Large-scale Deep Learning," </a:t>
            </a:r>
            <a:r>
              <a:rPr lang="en-US" i="1" dirty="0"/>
              <a:t>2021 IEEE International Parallel and Distributed Processing Symposium (IPDPS 2021)</a:t>
            </a:r>
          </a:p>
          <a:p>
            <a:r>
              <a:rPr lang="en-US" dirty="0">
                <a:hlinkClick r:id="rId2"/>
              </a:rPr>
              <a:t>https://github.com/tsung-wei-huang/ece5960-physical-design/issues/9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79502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B23CF-6A91-9016-E617-09BBFDF4F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7AA9A-4823-F2E6-CE8B-AA9F2738AC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We have discussed FM partitioning algorithm</a:t>
            </a:r>
          </a:p>
          <a:p>
            <a:pPr lvl="1"/>
            <a:r>
              <a:rPr lang="en-US" dirty="0"/>
              <a:t>Inherited greedy movement ideas from KL algorithm</a:t>
            </a:r>
          </a:p>
          <a:p>
            <a:pPr lvl="1"/>
            <a:r>
              <a:rPr lang="en-US" dirty="0"/>
              <a:t>Extended to hypergraph</a:t>
            </a:r>
          </a:p>
          <a:p>
            <a:pPr lvl="1"/>
            <a:r>
              <a:rPr lang="en-US" dirty="0"/>
              <a:t>Incorporated area constraint (balanced partition)</a:t>
            </a:r>
          </a:p>
          <a:p>
            <a:r>
              <a:rPr lang="en-US" b="1" dirty="0"/>
              <a:t>We have discussed implementation details of FM algorithm</a:t>
            </a:r>
          </a:p>
          <a:p>
            <a:pPr lvl="1"/>
            <a:r>
              <a:rPr lang="en-US" dirty="0"/>
              <a:t>Bucket list data structure to keep track of gains and cells</a:t>
            </a:r>
          </a:p>
          <a:p>
            <a:pPr lvl="1"/>
            <a:r>
              <a:rPr lang="en-US" dirty="0"/>
              <a:t>Incremental update for gain values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310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1403F-9602-354C-BF95-259910C7E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</a:rPr>
              <a:t>Fiduccia-</a:t>
            </a:r>
            <a:r>
              <a:rPr lang="en-US" dirty="0" err="1">
                <a:effectLst/>
                <a:latin typeface="ArialMT"/>
              </a:rPr>
              <a:t>Mattheyses</a:t>
            </a:r>
            <a:r>
              <a:rPr lang="en-US" dirty="0">
                <a:effectLst/>
              </a:rPr>
              <a:t> (FM) Algorithm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72643-57CF-1242-84A8-3868AD83F4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>
                <a:effectLst/>
                <a:latin typeface="ArialMT"/>
              </a:rPr>
              <a:t>Fiduccia and </a:t>
            </a:r>
            <a:r>
              <a:rPr lang="en-US" dirty="0" err="1">
                <a:effectLst/>
                <a:latin typeface="ArialMT"/>
              </a:rPr>
              <a:t>Mattheyses</a:t>
            </a:r>
            <a:r>
              <a:rPr lang="en-US" dirty="0">
                <a:effectLst/>
                <a:latin typeface="ArialMT"/>
              </a:rPr>
              <a:t>, “A linear time heuristic for improving network partitions,” </a:t>
            </a:r>
            <a:r>
              <a:rPr lang="en-US" i="1" dirty="0">
                <a:effectLst/>
                <a:latin typeface="ArialMT"/>
              </a:rPr>
              <a:t>ACM Design Automation Conference (DAC)</a:t>
            </a:r>
            <a:r>
              <a:rPr lang="en-US" dirty="0">
                <a:effectLst/>
                <a:latin typeface="ArialMT"/>
              </a:rPr>
              <a:t>, 1982 </a:t>
            </a:r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7DBC56-7B7A-94F3-D7AE-129C4285F0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500"/>
          <a:stretch/>
        </p:blipFill>
        <p:spPr>
          <a:xfrm>
            <a:off x="838200" y="2885281"/>
            <a:ext cx="4597400" cy="16368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6F2096-7E70-7B78-A31E-99A4736E94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862262"/>
            <a:ext cx="5156200" cy="33147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0561A9F-256C-A8BE-F551-DCA48986ED68}"/>
              </a:ext>
            </a:extLst>
          </p:cNvPr>
          <p:cNvSpPr/>
          <p:nvPr/>
        </p:nvSpPr>
        <p:spPr>
          <a:xfrm>
            <a:off x="939800" y="4722148"/>
            <a:ext cx="4729479" cy="70485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Cell gains based on “net”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B140811-42D1-B08B-4734-C691B05B6164}"/>
              </a:ext>
            </a:extLst>
          </p:cNvPr>
          <p:cNvCxnSpPr/>
          <p:nvPr/>
        </p:nvCxnSpPr>
        <p:spPr>
          <a:xfrm>
            <a:off x="7414953" y="4389120"/>
            <a:ext cx="0" cy="333028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D68095F-1220-E389-D1F1-C488B3FD2DDC}"/>
              </a:ext>
            </a:extLst>
          </p:cNvPr>
          <p:cNvCxnSpPr/>
          <p:nvPr/>
        </p:nvCxnSpPr>
        <p:spPr>
          <a:xfrm>
            <a:off x="10310553" y="4389120"/>
            <a:ext cx="0" cy="333028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91A7AFE2-E67F-58F0-131A-1F0850F60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469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E1337-2DCC-E043-9E71-E16F4531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Hypergraph Partition Problem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57CD9-BAF2-4A45-A7E4-AC0F3A7E2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zh-TW" b="1" dirty="0">
                <a:ea typeface="新細明體" panose="02020500000000000000" pitchFamily="18" charset="-120"/>
              </a:rPr>
              <a:t>Input: A </a:t>
            </a:r>
            <a:r>
              <a:rPr lang="en-US" altLang="zh-TW" b="1" dirty="0">
                <a:solidFill>
                  <a:srgbClr val="FF0000"/>
                </a:solidFill>
                <a:ea typeface="新細明體" panose="02020500000000000000" pitchFamily="18" charset="-120"/>
              </a:rPr>
              <a:t>hypergraph</a:t>
            </a:r>
            <a:r>
              <a:rPr lang="en-US" altLang="zh-TW" b="1" dirty="0">
                <a:ea typeface="新細明體" panose="02020500000000000000" pitchFamily="18" charset="-120"/>
              </a:rPr>
              <a:t> with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Set vertices V. (|V| = n)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Set of hyperedges E (total # pins in netlist = p)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Area a</a:t>
            </a:r>
            <a:r>
              <a:rPr lang="en-US" altLang="zh-TW" baseline="-25000" dirty="0">
                <a:ea typeface="新細明體" panose="02020500000000000000" pitchFamily="18" charset="-120"/>
              </a:rPr>
              <a:t>u</a:t>
            </a:r>
            <a:r>
              <a:rPr lang="en-US" altLang="zh-TW" dirty="0">
                <a:ea typeface="新細明體" panose="02020500000000000000" pitchFamily="18" charset="-120"/>
              </a:rPr>
              <a:t> for each vertex u in V</a:t>
            </a:r>
            <a:endParaRPr lang="en-US" altLang="zh-TW" baseline="-25000" dirty="0">
              <a:ea typeface="新細明體" panose="02020500000000000000" pitchFamily="18" charset="-12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Cost </a:t>
            </a:r>
            <a:r>
              <a:rPr lang="en-US" altLang="zh-TW" dirty="0" err="1">
                <a:ea typeface="新細明體" panose="02020500000000000000" pitchFamily="18" charset="-120"/>
              </a:rPr>
              <a:t>c</a:t>
            </a:r>
            <a:r>
              <a:rPr lang="en-US" altLang="zh-TW" baseline="-25000" dirty="0" err="1">
                <a:ea typeface="新細明體" panose="02020500000000000000" pitchFamily="18" charset="-120"/>
              </a:rPr>
              <a:t>e</a:t>
            </a:r>
            <a:r>
              <a:rPr lang="en-US" altLang="zh-TW" dirty="0">
                <a:ea typeface="新細明體" panose="02020500000000000000" pitchFamily="18" charset="-120"/>
              </a:rPr>
              <a:t> for each hyperedge in 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An area ratio r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b="1" dirty="0">
                <a:ea typeface="新細明體" panose="02020500000000000000" pitchFamily="18" charset="-120"/>
              </a:rPr>
              <a:t>Output: two partitions X &amp; Y such that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Total cost of hyperedges cut is minimized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ea typeface="新細明體" panose="02020500000000000000" pitchFamily="18" charset="-120"/>
              </a:rPr>
              <a:t>area(X) / (area(X) + area(Y)) is about </a:t>
            </a:r>
            <a:r>
              <a:rPr lang="en-US" altLang="zh-TW" i="1" dirty="0">
                <a:ea typeface="新細明體" panose="02020500000000000000" pitchFamily="18" charset="-120"/>
              </a:rPr>
              <a:t>r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b="1" dirty="0">
                <a:ea typeface="新細明體" panose="02020500000000000000" pitchFamily="18" charset="-120"/>
              </a:rPr>
              <a:t>This problem has been proven to be NP-complete</a:t>
            </a:r>
            <a:endParaRPr lang="zh-TW" altLang="en-US" b="1" dirty="0">
              <a:ea typeface="新細明體" panose="02020500000000000000" pitchFamily="18" charset="-120"/>
            </a:endParaRP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A9827C03-9475-10E5-AABD-2DDFD19E0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981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89D6A-111D-1A4B-A481-CB8B856DA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Ideas of FM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69D9E-96DD-6949-8DDE-999D08AC74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7715147" cy="4710113"/>
          </a:xfrm>
        </p:spPr>
        <p:txBody>
          <a:bodyPr/>
          <a:lstStyle/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Similar to KL: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Work in passes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Lock vertices after moved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Only move those vertices up to the maximum partial sum of gain</a:t>
            </a:r>
          </a:p>
          <a:p>
            <a:pPr eaLnBrk="1" hangingPunct="1"/>
            <a:r>
              <a:rPr lang="en-US" altLang="zh-TW" b="1" dirty="0">
                <a:ea typeface="新細明體" panose="02020500000000000000" pitchFamily="18" charset="-120"/>
              </a:rPr>
              <a:t>Difference from KL: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Not exchanging pairs of vertices</a:t>
            </a:r>
          </a:p>
          <a:p>
            <a:pPr lvl="2" eaLnBrk="1" hangingPunct="1"/>
            <a:r>
              <a:rPr lang="en-US" altLang="zh-TW" dirty="0">
                <a:ea typeface="新細明體" panose="02020500000000000000" pitchFamily="18" charset="-120"/>
              </a:rPr>
              <a:t>Move only one vertex at each time</a:t>
            </a:r>
          </a:p>
          <a:p>
            <a:pPr lvl="1"/>
            <a:r>
              <a:rPr lang="en-US" altLang="zh-TW" dirty="0">
                <a:ea typeface="新細明體" panose="02020500000000000000" pitchFamily="18" charset="-120"/>
              </a:rPr>
              <a:t>Calculate the gain value based on </a:t>
            </a:r>
            <a:r>
              <a:rPr lang="en-US" altLang="zh-TW" dirty="0">
                <a:solidFill>
                  <a:srgbClr val="FF0000"/>
                </a:solidFill>
                <a:ea typeface="新細明體" panose="02020500000000000000" pitchFamily="18" charset="-120"/>
              </a:rPr>
              <a:t>connected nets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The use of gain bucket data structure</a:t>
            </a:r>
            <a:endParaRPr lang="zh-TW" altLang="en-US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7B481B-31AF-FCEF-2C92-0BD3EFFCF0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537"/>
          <a:stretch/>
        </p:blipFill>
        <p:spPr>
          <a:xfrm>
            <a:off x="8553347" y="2453268"/>
            <a:ext cx="2800453" cy="3567577"/>
          </a:xfrm>
          <a:prstGeom prst="rect">
            <a:avLst/>
          </a:prstGeom>
        </p:spPr>
      </p:pic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0F8A703F-C7E8-E1B1-93CD-0197842C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7</a:t>
            </a:fld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91561E6-D8D8-DD21-382E-1A8D26F203FF}"/>
              </a:ext>
            </a:extLst>
          </p:cNvPr>
          <p:cNvCxnSpPr/>
          <p:nvPr/>
        </p:nvCxnSpPr>
        <p:spPr>
          <a:xfrm>
            <a:off x="9957431" y="4132642"/>
            <a:ext cx="0" cy="333028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180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DB4E55-F7D1-2302-24E6-C80C22EE008C}"/>
              </a:ext>
            </a:extLst>
          </p:cNvPr>
          <p:cNvSpPr/>
          <p:nvPr/>
        </p:nvSpPr>
        <p:spPr>
          <a:xfrm>
            <a:off x="838201" y="2732314"/>
            <a:ext cx="10515599" cy="277585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3AF493-7ADC-F94B-A7EC-BC2720724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Partitioning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B512E-7BC1-294B-B476-034950602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zh-TW" sz="2800" dirty="0">
                <a:ea typeface="新細明體" panose="02020500000000000000" pitchFamily="18" charset="-120"/>
              </a:rPr>
              <a:t>Moves are made based on object gain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800" dirty="0">
                <a:ea typeface="新細明體" panose="02020500000000000000" pitchFamily="18" charset="-120"/>
              </a:rPr>
              <a:t>Object Gain: The amount of change in cut crossings that will occur if an object is moved from its current partition into the other partition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800" dirty="0">
                <a:ea typeface="新細明體" panose="02020500000000000000" pitchFamily="18" charset="-120"/>
              </a:rPr>
              <a:t>A </a:t>
            </a:r>
            <a:r>
              <a:rPr lang="en-US" altLang="zh-TW" sz="2800" b="1" u="sng" dirty="0">
                <a:ea typeface="新細明體" panose="02020500000000000000" pitchFamily="18" charset="-120"/>
              </a:rPr>
              <a:t>pass</a:t>
            </a:r>
            <a:r>
              <a:rPr lang="en-US" altLang="zh-TW" sz="2800" dirty="0">
                <a:ea typeface="新細明體" panose="02020500000000000000" pitchFamily="18" charset="-120"/>
              </a:rPr>
              <a:t> description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rgbClr val="0432FF"/>
                </a:solidFill>
                <a:ea typeface="新細明體" panose="02020500000000000000" pitchFamily="18" charset="-120"/>
              </a:rPr>
              <a:t>	While there is unlocked object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rgbClr val="0432FF"/>
                </a:solidFill>
                <a:ea typeface="新細明體" panose="02020500000000000000" pitchFamily="18" charset="-120"/>
              </a:rPr>
              <a:t>		1. Each object is assigned a gain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rgbClr val="0432FF"/>
                </a:solidFill>
                <a:ea typeface="新細明體" panose="02020500000000000000" pitchFamily="18" charset="-120"/>
              </a:rPr>
              <a:t>		2. Objects are put into a sorted gain list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rgbClr val="0432FF"/>
                </a:solidFill>
                <a:ea typeface="新細明體" panose="02020500000000000000" pitchFamily="18" charset="-120"/>
              </a:rPr>
              <a:t>		3. The object with the highest gain from the larger of the two sides 	     is selected and moved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rgbClr val="0432FF"/>
                </a:solidFill>
                <a:ea typeface="新細明體" panose="02020500000000000000" pitchFamily="18" charset="-120"/>
              </a:rPr>
              <a:t>		4. The moved object is "locked"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rgbClr val="0432FF"/>
                </a:solidFill>
                <a:ea typeface="新細明體" panose="02020500000000000000" pitchFamily="18" charset="-120"/>
              </a:rPr>
              <a:t>		5. Gains of "touched" objects are recomputed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TW" sz="2800" dirty="0">
                <a:solidFill>
                  <a:srgbClr val="0432FF"/>
                </a:solidFill>
                <a:ea typeface="新細明體" panose="02020500000000000000" pitchFamily="18" charset="-120"/>
              </a:rPr>
              <a:t>		6. Gain lists are resorted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3200" dirty="0">
                <a:ea typeface="新細明體" panose="02020500000000000000" pitchFamily="18" charset="-120"/>
              </a:rPr>
              <a:t>Repeat the pass until there is no improvement</a:t>
            </a:r>
            <a:endParaRPr lang="zh-TW" altLang="en-US" sz="3200" dirty="0">
              <a:ea typeface="新細明體" panose="02020500000000000000" pitchFamily="18" charset="-120"/>
            </a:endParaRPr>
          </a:p>
          <a:p>
            <a:endParaRPr lang="en-US" dirty="0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7DA77B4B-C044-4425-62D2-86026DBBD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064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7BC14-09F3-964C-B80C-633BD768F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Algorithm Walkthrough – 1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81CCD46-1F85-854E-8AF9-1E88D42552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600200"/>
            <a:ext cx="5334000" cy="4267200"/>
          </a:xfrm>
          <a:prstGeom prst="rect">
            <a:avLst/>
          </a:prstGeom>
          <a:solidFill>
            <a:srgbClr val="C0C0C0"/>
          </a:solidFill>
          <a:ln w="18669">
            <a:solidFill>
              <a:srgbClr val="4000A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BE729684-C706-054F-9120-70D38062BAF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3175" y="4846638"/>
            <a:ext cx="209550" cy="3587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3D0D5B8E-DB5A-7B45-A433-359EF72C799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059113" y="4068763"/>
            <a:ext cx="223837" cy="436562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F39470D3-9B91-AA41-8C52-E24904DA2592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22888" y="4132263"/>
            <a:ext cx="322262" cy="56038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048612CB-6006-6040-B0C8-0A5E8066323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68938" y="5019675"/>
            <a:ext cx="241300" cy="54610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6B959EBD-7D31-2541-83E4-417E161F0CF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106738" y="5299075"/>
            <a:ext cx="257175" cy="438150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1284ED38-20E3-3B4C-8E37-6280C7C1365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27750" y="4333875"/>
            <a:ext cx="271463" cy="4667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1" name="AutoShape 9">
            <a:extLst>
              <a:ext uri="{FF2B5EF4-FFF2-40B4-BE49-F238E27FC236}">
                <a16:creationId xmlns:a16="http://schemas.microsoft.com/office/drawing/2014/main" id="{16F97769-FF9C-344A-A437-4F49D13712C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22663" y="3117850"/>
            <a:ext cx="258762" cy="4984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2" name="AutoShape 10">
            <a:extLst>
              <a:ext uri="{FF2B5EF4-FFF2-40B4-BE49-F238E27FC236}">
                <a16:creationId xmlns:a16="http://schemas.microsoft.com/office/drawing/2014/main" id="{1CBC0F69-33AE-6C4A-A297-951F097D52A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3175" y="2105025"/>
            <a:ext cx="241300" cy="52863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3" name="AutoShape 11">
            <a:extLst>
              <a:ext uri="{FF2B5EF4-FFF2-40B4-BE49-F238E27FC236}">
                <a16:creationId xmlns:a16="http://schemas.microsoft.com/office/drawing/2014/main" id="{77A91193-545C-974D-98B5-D7A5403F2C0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382838" y="3257550"/>
            <a:ext cx="257175" cy="53022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4" name="AutoShape 12">
            <a:extLst>
              <a:ext uri="{FF2B5EF4-FFF2-40B4-BE49-F238E27FC236}">
                <a16:creationId xmlns:a16="http://schemas.microsoft.com/office/drawing/2014/main" id="{7E757FC0-4460-5647-BFE2-72BEDAF907B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40125" y="2228850"/>
            <a:ext cx="288925" cy="5318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5" name="AutoShape 13">
            <a:extLst>
              <a:ext uri="{FF2B5EF4-FFF2-40B4-BE49-F238E27FC236}">
                <a16:creationId xmlns:a16="http://schemas.microsoft.com/office/drawing/2014/main" id="{2C2661CD-63EC-4048-8152-0570D3DBB03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726113" y="2898775"/>
            <a:ext cx="319087" cy="561975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" name="AutoShape 14">
            <a:extLst>
              <a:ext uri="{FF2B5EF4-FFF2-40B4-BE49-F238E27FC236}">
                <a16:creationId xmlns:a16="http://schemas.microsoft.com/office/drawing/2014/main" id="{C9EA4E1A-A010-0245-B991-E16661BBC4D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89725" y="3009900"/>
            <a:ext cx="244475" cy="560388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7" name="AutoShape 15">
            <a:extLst>
              <a:ext uri="{FF2B5EF4-FFF2-40B4-BE49-F238E27FC236}">
                <a16:creationId xmlns:a16="http://schemas.microsoft.com/office/drawing/2014/main" id="{BDD96978-E550-8840-AC09-B1758AAE705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415088" y="5097463"/>
            <a:ext cx="322262" cy="592137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8" name="AutoShape 16">
            <a:extLst>
              <a:ext uri="{FF2B5EF4-FFF2-40B4-BE49-F238E27FC236}">
                <a16:creationId xmlns:a16="http://schemas.microsoft.com/office/drawing/2014/main" id="{C5AD9CC2-539D-0A4D-B1C6-FAD47A6A751D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105400" y="2133600"/>
            <a:ext cx="273050" cy="544513"/>
          </a:xfrm>
          <a:prstGeom prst="roundRect">
            <a:avLst>
              <a:gd name="adj" fmla="val 0"/>
            </a:avLst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grpSp>
        <p:nvGrpSpPr>
          <p:cNvPr id="19" name="Group 17">
            <a:extLst>
              <a:ext uri="{FF2B5EF4-FFF2-40B4-BE49-F238E27FC236}">
                <a16:creationId xmlns:a16="http://schemas.microsoft.com/office/drawing/2014/main" id="{D08495AA-1F06-9C4A-B6BC-A3E4A348018E}"/>
              </a:ext>
            </a:extLst>
          </p:cNvPr>
          <p:cNvGrpSpPr>
            <a:grpSpLocks/>
          </p:cNvGrpSpPr>
          <p:nvPr/>
        </p:nvGrpSpPr>
        <p:grpSpPr bwMode="auto">
          <a:xfrm>
            <a:off x="2787650" y="2341563"/>
            <a:ext cx="749300" cy="184150"/>
            <a:chOff x="3568" y="1998"/>
            <a:chExt cx="520" cy="132"/>
          </a:xfrm>
        </p:grpSpPr>
        <p:sp>
          <p:nvSpPr>
            <p:cNvPr id="20" name="Line 18">
              <a:extLst>
                <a:ext uri="{FF2B5EF4-FFF2-40B4-BE49-F238E27FC236}">
                  <a16:creationId xmlns:a16="http://schemas.microsoft.com/office/drawing/2014/main" id="{7D8CC02F-94A7-F146-B661-6F23D03FDF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1" y="2026"/>
              <a:ext cx="414" cy="72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12BCC304-F671-9646-B7FB-8076F2B93F2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" y="1998"/>
              <a:ext cx="54" cy="52"/>
            </a:xfrm>
            <a:custGeom>
              <a:avLst/>
              <a:gdLst>
                <a:gd name="T0" fmla="*/ 1 w 54"/>
                <a:gd name="T1" fmla="*/ 20 h 52"/>
                <a:gd name="T2" fmla="*/ 2 w 54"/>
                <a:gd name="T3" fmla="*/ 15 h 52"/>
                <a:gd name="T4" fmla="*/ 4 w 54"/>
                <a:gd name="T5" fmla="*/ 10 h 52"/>
                <a:gd name="T6" fmla="*/ 8 w 54"/>
                <a:gd name="T7" fmla="*/ 6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1 h 52"/>
                <a:gd name="T20" fmla="*/ 40 w 54"/>
                <a:gd name="T21" fmla="*/ 3 h 52"/>
                <a:gd name="T22" fmla="*/ 44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8 h 52"/>
                <a:gd name="T30" fmla="*/ 53 w 54"/>
                <a:gd name="T31" fmla="*/ 24 h 52"/>
                <a:gd name="T32" fmla="*/ 53 w 54"/>
                <a:gd name="T33" fmla="*/ 29 h 52"/>
                <a:gd name="T34" fmla="*/ 50 w 54"/>
                <a:gd name="T35" fmla="*/ 35 h 52"/>
                <a:gd name="T36" fmla="*/ 48 w 54"/>
                <a:gd name="T37" fmla="*/ 40 h 52"/>
                <a:gd name="T38" fmla="*/ 44 w 54"/>
                <a:gd name="T39" fmla="*/ 45 h 52"/>
                <a:gd name="T40" fmla="*/ 41 w 54"/>
                <a:gd name="T41" fmla="*/ 47 h 52"/>
                <a:gd name="T42" fmla="*/ 36 w 54"/>
                <a:gd name="T43" fmla="*/ 49 h 52"/>
                <a:gd name="T44" fmla="*/ 32 w 54"/>
                <a:gd name="T45" fmla="*/ 50 h 52"/>
                <a:gd name="T46" fmla="*/ 27 w 54"/>
                <a:gd name="T47" fmla="*/ 51 h 52"/>
                <a:gd name="T48" fmla="*/ 22 w 54"/>
                <a:gd name="T49" fmla="*/ 50 h 52"/>
                <a:gd name="T50" fmla="*/ 18 w 54"/>
                <a:gd name="T51" fmla="*/ 49 h 52"/>
                <a:gd name="T52" fmla="*/ 13 w 54"/>
                <a:gd name="T53" fmla="*/ 48 h 52"/>
                <a:gd name="T54" fmla="*/ 9 w 54"/>
                <a:gd name="T55" fmla="*/ 45 h 52"/>
                <a:gd name="T56" fmla="*/ 6 w 54"/>
                <a:gd name="T57" fmla="*/ 41 h 52"/>
                <a:gd name="T58" fmla="*/ 2 w 54"/>
                <a:gd name="T59" fmla="*/ 37 h 52"/>
                <a:gd name="T60" fmla="*/ 1 w 54"/>
                <a:gd name="T61" fmla="*/ 32 h 52"/>
                <a:gd name="T62" fmla="*/ 0 w 54"/>
                <a:gd name="T63" fmla="*/ 27 h 52"/>
                <a:gd name="T64" fmla="*/ 1 w 54"/>
                <a:gd name="T65" fmla="*/ 20 h 52"/>
                <a:gd name="T66" fmla="*/ 1 w 54"/>
                <a:gd name="T67" fmla="*/ 2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0"/>
                  </a:moveTo>
                  <a:lnTo>
                    <a:pt x="2" y="15"/>
                  </a:lnTo>
                  <a:lnTo>
                    <a:pt x="4" y="10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1"/>
                  </a:lnTo>
                  <a:lnTo>
                    <a:pt x="40" y="3"/>
                  </a:lnTo>
                  <a:lnTo>
                    <a:pt x="44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8"/>
                  </a:lnTo>
                  <a:lnTo>
                    <a:pt x="53" y="24"/>
                  </a:lnTo>
                  <a:lnTo>
                    <a:pt x="53" y="29"/>
                  </a:lnTo>
                  <a:lnTo>
                    <a:pt x="50" y="35"/>
                  </a:lnTo>
                  <a:lnTo>
                    <a:pt x="48" y="40"/>
                  </a:lnTo>
                  <a:lnTo>
                    <a:pt x="44" y="45"/>
                  </a:lnTo>
                  <a:lnTo>
                    <a:pt x="41" y="47"/>
                  </a:lnTo>
                  <a:lnTo>
                    <a:pt x="36" y="49"/>
                  </a:lnTo>
                  <a:lnTo>
                    <a:pt x="32" y="50"/>
                  </a:lnTo>
                  <a:lnTo>
                    <a:pt x="27" y="51"/>
                  </a:lnTo>
                  <a:lnTo>
                    <a:pt x="22" y="50"/>
                  </a:lnTo>
                  <a:lnTo>
                    <a:pt x="18" y="49"/>
                  </a:lnTo>
                  <a:lnTo>
                    <a:pt x="13" y="48"/>
                  </a:lnTo>
                  <a:lnTo>
                    <a:pt x="9" y="45"/>
                  </a:lnTo>
                  <a:lnTo>
                    <a:pt x="6" y="41"/>
                  </a:lnTo>
                  <a:lnTo>
                    <a:pt x="2" y="37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95737C50-7267-A74A-BFAC-8AE92F9A58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4" y="2078"/>
              <a:ext cx="54" cy="52"/>
            </a:xfrm>
            <a:custGeom>
              <a:avLst/>
              <a:gdLst>
                <a:gd name="T0" fmla="*/ 1 w 54"/>
                <a:gd name="T1" fmla="*/ 21 h 52"/>
                <a:gd name="T2" fmla="*/ 3 w 54"/>
                <a:gd name="T3" fmla="*/ 15 h 52"/>
                <a:gd name="T4" fmla="*/ 5 w 54"/>
                <a:gd name="T5" fmla="*/ 11 h 52"/>
                <a:gd name="T6" fmla="*/ 8 w 54"/>
                <a:gd name="T7" fmla="*/ 7 h 52"/>
                <a:gd name="T8" fmla="*/ 12 w 54"/>
                <a:gd name="T9" fmla="*/ 3 h 52"/>
                <a:gd name="T10" fmla="*/ 16 w 54"/>
                <a:gd name="T11" fmla="*/ 2 h 52"/>
                <a:gd name="T12" fmla="*/ 21 w 54"/>
                <a:gd name="T13" fmla="*/ 0 h 52"/>
                <a:gd name="T14" fmla="*/ 26 w 54"/>
                <a:gd name="T15" fmla="*/ 0 h 52"/>
                <a:gd name="T16" fmla="*/ 31 w 54"/>
                <a:gd name="T17" fmla="*/ 0 h 52"/>
                <a:gd name="T18" fmla="*/ 35 w 54"/>
                <a:gd name="T19" fmla="*/ 2 h 52"/>
                <a:gd name="T20" fmla="*/ 40 w 54"/>
                <a:gd name="T21" fmla="*/ 3 h 52"/>
                <a:gd name="T22" fmla="*/ 43 w 54"/>
                <a:gd name="T23" fmla="*/ 6 h 52"/>
                <a:gd name="T24" fmla="*/ 48 w 54"/>
                <a:gd name="T25" fmla="*/ 9 h 52"/>
                <a:gd name="T26" fmla="*/ 50 w 54"/>
                <a:gd name="T27" fmla="*/ 14 h 52"/>
                <a:gd name="T28" fmla="*/ 52 w 54"/>
                <a:gd name="T29" fmla="*/ 19 h 52"/>
                <a:gd name="T30" fmla="*/ 52 w 54"/>
                <a:gd name="T31" fmla="*/ 24 h 52"/>
                <a:gd name="T32" fmla="*/ 53 w 54"/>
                <a:gd name="T33" fmla="*/ 29 h 52"/>
                <a:gd name="T34" fmla="*/ 50 w 54"/>
                <a:gd name="T35" fmla="*/ 36 h 52"/>
                <a:gd name="T36" fmla="*/ 48 w 54"/>
                <a:gd name="T37" fmla="*/ 41 h 52"/>
                <a:gd name="T38" fmla="*/ 44 w 54"/>
                <a:gd name="T39" fmla="*/ 45 h 52"/>
                <a:gd name="T40" fmla="*/ 41 w 54"/>
                <a:gd name="T41" fmla="*/ 48 h 52"/>
                <a:gd name="T42" fmla="*/ 36 w 54"/>
                <a:gd name="T43" fmla="*/ 50 h 52"/>
                <a:gd name="T44" fmla="*/ 31 w 54"/>
                <a:gd name="T45" fmla="*/ 51 h 52"/>
                <a:gd name="T46" fmla="*/ 27 w 54"/>
                <a:gd name="T47" fmla="*/ 51 h 52"/>
                <a:gd name="T48" fmla="*/ 22 w 54"/>
                <a:gd name="T49" fmla="*/ 51 h 52"/>
                <a:gd name="T50" fmla="*/ 17 w 54"/>
                <a:gd name="T51" fmla="*/ 50 h 52"/>
                <a:gd name="T52" fmla="*/ 12 w 54"/>
                <a:gd name="T53" fmla="*/ 48 h 52"/>
                <a:gd name="T54" fmla="*/ 8 w 54"/>
                <a:gd name="T55" fmla="*/ 46 h 52"/>
                <a:gd name="T56" fmla="*/ 5 w 54"/>
                <a:gd name="T57" fmla="*/ 42 h 52"/>
                <a:gd name="T58" fmla="*/ 2 w 54"/>
                <a:gd name="T59" fmla="*/ 38 h 52"/>
                <a:gd name="T60" fmla="*/ 1 w 54"/>
                <a:gd name="T61" fmla="*/ 33 h 52"/>
                <a:gd name="T62" fmla="*/ 0 w 54"/>
                <a:gd name="T63" fmla="*/ 27 h 52"/>
                <a:gd name="T64" fmla="*/ 1 w 54"/>
                <a:gd name="T65" fmla="*/ 21 h 52"/>
                <a:gd name="T66" fmla="*/ 1 w 54"/>
                <a:gd name="T67" fmla="*/ 21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1"/>
                  </a:moveTo>
                  <a:lnTo>
                    <a:pt x="3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3"/>
                  </a:lnTo>
                  <a:lnTo>
                    <a:pt x="43" y="6"/>
                  </a:lnTo>
                  <a:lnTo>
                    <a:pt x="48" y="9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2" y="24"/>
                  </a:lnTo>
                  <a:lnTo>
                    <a:pt x="53" y="29"/>
                  </a:lnTo>
                  <a:lnTo>
                    <a:pt x="50" y="36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3" name="Group 21">
            <a:extLst>
              <a:ext uri="{FF2B5EF4-FFF2-40B4-BE49-F238E27FC236}">
                <a16:creationId xmlns:a16="http://schemas.microsoft.com/office/drawing/2014/main" id="{8F9E8952-99E6-2B4E-9ED0-A9FF333608DB}"/>
              </a:ext>
            </a:extLst>
          </p:cNvPr>
          <p:cNvGrpSpPr>
            <a:grpSpLocks/>
          </p:cNvGrpSpPr>
          <p:nvPr/>
        </p:nvGrpSpPr>
        <p:grpSpPr bwMode="auto">
          <a:xfrm>
            <a:off x="2643188" y="3338513"/>
            <a:ext cx="876300" cy="217487"/>
            <a:chOff x="3468" y="2710"/>
            <a:chExt cx="608" cy="155"/>
          </a:xfrm>
        </p:grpSpPr>
        <p:sp>
          <p:nvSpPr>
            <p:cNvPr id="24" name="Line 22">
              <a:extLst>
                <a:ext uri="{FF2B5EF4-FFF2-40B4-BE49-F238E27FC236}">
                  <a16:creationId xmlns:a16="http://schemas.microsoft.com/office/drawing/2014/main" id="{ED5B97D3-AC8F-E74A-98CA-D6B3A55C21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21" y="2739"/>
              <a:ext cx="503" cy="9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23">
              <a:extLst>
                <a:ext uri="{FF2B5EF4-FFF2-40B4-BE49-F238E27FC236}">
                  <a16:creationId xmlns:a16="http://schemas.microsoft.com/office/drawing/2014/main" id="{3B9ED2D0-F045-194D-A80D-C11D6A26DC0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8" y="2812"/>
              <a:ext cx="54" cy="53"/>
            </a:xfrm>
            <a:custGeom>
              <a:avLst/>
              <a:gdLst>
                <a:gd name="T0" fmla="*/ 1 w 54"/>
                <a:gd name="T1" fmla="*/ 29 h 53"/>
                <a:gd name="T2" fmla="*/ 0 w 54"/>
                <a:gd name="T3" fmla="*/ 24 h 53"/>
                <a:gd name="T4" fmla="*/ 1 w 54"/>
                <a:gd name="T5" fmla="*/ 19 h 53"/>
                <a:gd name="T6" fmla="*/ 2 w 54"/>
                <a:gd name="T7" fmla="*/ 14 h 53"/>
                <a:gd name="T8" fmla="*/ 6 w 54"/>
                <a:gd name="T9" fmla="*/ 10 h 53"/>
                <a:gd name="T10" fmla="*/ 9 w 54"/>
                <a:gd name="T11" fmla="*/ 7 h 53"/>
                <a:gd name="T12" fmla="*/ 13 w 54"/>
                <a:gd name="T13" fmla="*/ 3 h 53"/>
                <a:gd name="T14" fmla="*/ 18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8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2 w 54"/>
                <a:gd name="T37" fmla="*/ 33 h 53"/>
                <a:gd name="T38" fmla="*/ 50 w 54"/>
                <a:gd name="T39" fmla="*/ 37 h 53"/>
                <a:gd name="T40" fmla="*/ 48 w 54"/>
                <a:gd name="T41" fmla="*/ 41 h 53"/>
                <a:gd name="T42" fmla="*/ 44 w 54"/>
                <a:gd name="T43" fmla="*/ 45 h 53"/>
                <a:gd name="T44" fmla="*/ 40 w 54"/>
                <a:gd name="T45" fmla="*/ 48 h 53"/>
                <a:gd name="T46" fmla="*/ 35 w 54"/>
                <a:gd name="T47" fmla="*/ 50 h 53"/>
                <a:gd name="T48" fmla="*/ 31 w 54"/>
                <a:gd name="T49" fmla="*/ 51 h 53"/>
                <a:gd name="T50" fmla="*/ 26 w 54"/>
                <a:gd name="T51" fmla="*/ 52 h 53"/>
                <a:gd name="T52" fmla="*/ 21 w 54"/>
                <a:gd name="T53" fmla="*/ 51 h 53"/>
                <a:gd name="T54" fmla="*/ 17 w 54"/>
                <a:gd name="T55" fmla="*/ 50 h 53"/>
                <a:gd name="T56" fmla="*/ 13 w 54"/>
                <a:gd name="T57" fmla="*/ 48 h 53"/>
                <a:gd name="T58" fmla="*/ 8 w 54"/>
                <a:gd name="T59" fmla="*/ 45 h 53"/>
                <a:gd name="T60" fmla="*/ 5 w 54"/>
                <a:gd name="T61" fmla="*/ 41 h 53"/>
                <a:gd name="T62" fmla="*/ 2 w 54"/>
                <a:gd name="T63" fmla="*/ 36 h 53"/>
                <a:gd name="T64" fmla="*/ 1 w 54"/>
                <a:gd name="T65" fmla="*/ 29 h 53"/>
                <a:gd name="T66" fmla="*/ 1 w 54"/>
                <a:gd name="T67" fmla="*/ 29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1" y="29"/>
                  </a:moveTo>
                  <a:lnTo>
                    <a:pt x="0" y="24"/>
                  </a:lnTo>
                  <a:lnTo>
                    <a:pt x="1" y="19"/>
                  </a:lnTo>
                  <a:lnTo>
                    <a:pt x="2" y="14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3" y="3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2" y="33"/>
                  </a:lnTo>
                  <a:lnTo>
                    <a:pt x="50" y="37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1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E55B586A-BA87-D841-85EA-00C3525747D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2" y="2710"/>
              <a:ext cx="54" cy="53"/>
            </a:xfrm>
            <a:custGeom>
              <a:avLst/>
              <a:gdLst>
                <a:gd name="T0" fmla="*/ 2 w 54"/>
                <a:gd name="T1" fmla="*/ 30 h 53"/>
                <a:gd name="T2" fmla="*/ 0 w 54"/>
                <a:gd name="T3" fmla="*/ 25 h 53"/>
                <a:gd name="T4" fmla="*/ 1 w 54"/>
                <a:gd name="T5" fmla="*/ 19 h 53"/>
                <a:gd name="T6" fmla="*/ 2 w 54"/>
                <a:gd name="T7" fmla="*/ 15 h 53"/>
                <a:gd name="T8" fmla="*/ 5 w 54"/>
                <a:gd name="T9" fmla="*/ 10 h 53"/>
                <a:gd name="T10" fmla="*/ 8 w 54"/>
                <a:gd name="T11" fmla="*/ 7 h 53"/>
                <a:gd name="T12" fmla="*/ 12 w 54"/>
                <a:gd name="T13" fmla="*/ 4 h 53"/>
                <a:gd name="T14" fmla="*/ 17 w 54"/>
                <a:gd name="T15" fmla="*/ 2 h 53"/>
                <a:gd name="T16" fmla="*/ 22 w 54"/>
                <a:gd name="T17" fmla="*/ 0 h 53"/>
                <a:gd name="T18" fmla="*/ 27 w 54"/>
                <a:gd name="T19" fmla="*/ 0 h 53"/>
                <a:gd name="T20" fmla="*/ 32 w 54"/>
                <a:gd name="T21" fmla="*/ 0 h 53"/>
                <a:gd name="T22" fmla="*/ 37 w 54"/>
                <a:gd name="T23" fmla="*/ 2 h 53"/>
                <a:gd name="T24" fmla="*/ 41 w 54"/>
                <a:gd name="T25" fmla="*/ 3 h 53"/>
                <a:gd name="T26" fmla="*/ 44 w 54"/>
                <a:gd name="T27" fmla="*/ 7 h 53"/>
                <a:gd name="T28" fmla="*/ 49 w 54"/>
                <a:gd name="T29" fmla="*/ 11 h 53"/>
                <a:gd name="T30" fmla="*/ 51 w 54"/>
                <a:gd name="T31" fmla="*/ 15 h 53"/>
                <a:gd name="T32" fmla="*/ 53 w 54"/>
                <a:gd name="T33" fmla="*/ 21 h 53"/>
                <a:gd name="T34" fmla="*/ 53 w 54"/>
                <a:gd name="T35" fmla="*/ 27 h 53"/>
                <a:gd name="T36" fmla="*/ 53 w 54"/>
                <a:gd name="T37" fmla="*/ 33 h 53"/>
                <a:gd name="T38" fmla="*/ 51 w 54"/>
                <a:gd name="T39" fmla="*/ 38 h 53"/>
                <a:gd name="T40" fmla="*/ 49 w 54"/>
                <a:gd name="T41" fmla="*/ 42 h 53"/>
                <a:gd name="T42" fmla="*/ 44 w 54"/>
                <a:gd name="T43" fmla="*/ 46 h 53"/>
                <a:gd name="T44" fmla="*/ 41 w 54"/>
                <a:gd name="T45" fmla="*/ 48 h 53"/>
                <a:gd name="T46" fmla="*/ 36 w 54"/>
                <a:gd name="T47" fmla="*/ 51 h 53"/>
                <a:gd name="T48" fmla="*/ 32 w 54"/>
                <a:gd name="T49" fmla="*/ 52 h 53"/>
                <a:gd name="T50" fmla="*/ 26 w 54"/>
                <a:gd name="T51" fmla="*/ 52 h 53"/>
                <a:gd name="T52" fmla="*/ 21 w 54"/>
                <a:gd name="T53" fmla="*/ 52 h 53"/>
                <a:gd name="T54" fmla="*/ 17 w 54"/>
                <a:gd name="T55" fmla="*/ 51 h 53"/>
                <a:gd name="T56" fmla="*/ 12 w 54"/>
                <a:gd name="T57" fmla="*/ 48 h 53"/>
                <a:gd name="T58" fmla="*/ 8 w 54"/>
                <a:gd name="T59" fmla="*/ 46 h 53"/>
                <a:gd name="T60" fmla="*/ 5 w 54"/>
                <a:gd name="T61" fmla="*/ 41 h 53"/>
                <a:gd name="T62" fmla="*/ 3 w 54"/>
                <a:gd name="T63" fmla="*/ 37 h 53"/>
                <a:gd name="T64" fmla="*/ 2 w 54"/>
                <a:gd name="T65" fmla="*/ 30 h 53"/>
                <a:gd name="T66" fmla="*/ 2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2" y="30"/>
                  </a:move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7" y="2"/>
                  </a:lnTo>
                  <a:lnTo>
                    <a:pt x="41" y="3"/>
                  </a:lnTo>
                  <a:lnTo>
                    <a:pt x="44" y="7"/>
                  </a:lnTo>
                  <a:lnTo>
                    <a:pt x="49" y="11"/>
                  </a:lnTo>
                  <a:lnTo>
                    <a:pt x="51" y="15"/>
                  </a:lnTo>
                  <a:lnTo>
                    <a:pt x="53" y="21"/>
                  </a:lnTo>
                  <a:lnTo>
                    <a:pt x="53" y="27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9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1"/>
                  </a:lnTo>
                  <a:lnTo>
                    <a:pt x="32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1"/>
                  </a:lnTo>
                  <a:lnTo>
                    <a:pt x="3" y="37"/>
                  </a:lnTo>
                  <a:lnTo>
                    <a:pt x="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7" name="Group 25">
            <a:extLst>
              <a:ext uri="{FF2B5EF4-FFF2-40B4-BE49-F238E27FC236}">
                <a16:creationId xmlns:a16="http://schemas.microsoft.com/office/drawing/2014/main" id="{AF2735F3-3D9F-2A4B-8C89-E86182CE5D21}"/>
              </a:ext>
            </a:extLst>
          </p:cNvPr>
          <p:cNvGrpSpPr>
            <a:grpSpLocks/>
          </p:cNvGrpSpPr>
          <p:nvPr/>
        </p:nvGrpSpPr>
        <p:grpSpPr bwMode="auto">
          <a:xfrm>
            <a:off x="2582863" y="3476625"/>
            <a:ext cx="490537" cy="817563"/>
            <a:chOff x="3426" y="2808"/>
            <a:chExt cx="340" cy="584"/>
          </a:xfrm>
        </p:grpSpPr>
        <p:sp>
          <p:nvSpPr>
            <p:cNvPr id="28" name="Line 26">
              <a:extLst>
                <a:ext uri="{FF2B5EF4-FFF2-40B4-BE49-F238E27FC236}">
                  <a16:creationId xmlns:a16="http://schemas.microsoft.com/office/drawing/2014/main" id="{B5BBBD4D-ABC8-1E4D-9FE8-ED4AFA0431F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6" y="2856"/>
              <a:ext cx="262" cy="48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A32B400F-E1F2-884B-A8B4-4692E3D51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6" y="2808"/>
              <a:ext cx="53" cy="54"/>
            </a:xfrm>
            <a:custGeom>
              <a:avLst/>
              <a:gdLst>
                <a:gd name="T0" fmla="*/ 15 w 53"/>
                <a:gd name="T1" fmla="*/ 3 h 54"/>
                <a:gd name="T2" fmla="*/ 20 w 53"/>
                <a:gd name="T3" fmla="*/ 1 h 54"/>
                <a:gd name="T4" fmla="*/ 25 w 53"/>
                <a:gd name="T5" fmla="*/ 0 h 54"/>
                <a:gd name="T6" fmla="*/ 30 w 53"/>
                <a:gd name="T7" fmla="*/ 1 h 54"/>
                <a:gd name="T8" fmla="*/ 35 w 53"/>
                <a:gd name="T9" fmla="*/ 1 h 54"/>
                <a:gd name="T10" fmla="*/ 39 w 53"/>
                <a:gd name="T11" fmla="*/ 4 h 54"/>
                <a:gd name="T12" fmla="*/ 43 w 53"/>
                <a:gd name="T13" fmla="*/ 6 h 54"/>
                <a:gd name="T14" fmla="*/ 46 w 53"/>
                <a:gd name="T15" fmla="*/ 11 h 54"/>
                <a:gd name="T16" fmla="*/ 50 w 53"/>
                <a:gd name="T17" fmla="*/ 14 h 54"/>
                <a:gd name="T18" fmla="*/ 51 w 53"/>
                <a:gd name="T19" fmla="*/ 18 h 54"/>
                <a:gd name="T20" fmla="*/ 52 w 53"/>
                <a:gd name="T21" fmla="*/ 23 h 54"/>
                <a:gd name="T22" fmla="*/ 52 w 53"/>
                <a:gd name="T23" fmla="*/ 28 h 54"/>
                <a:gd name="T24" fmla="*/ 52 w 53"/>
                <a:gd name="T25" fmla="*/ 32 h 54"/>
                <a:gd name="T26" fmla="*/ 50 w 53"/>
                <a:gd name="T27" fmla="*/ 37 h 54"/>
                <a:gd name="T28" fmla="*/ 48 w 53"/>
                <a:gd name="T29" fmla="*/ 42 h 54"/>
                <a:gd name="T30" fmla="*/ 44 w 53"/>
                <a:gd name="T31" fmla="*/ 45 h 54"/>
                <a:gd name="T32" fmla="*/ 40 w 53"/>
                <a:gd name="T33" fmla="*/ 48 h 54"/>
                <a:gd name="T34" fmla="*/ 33 w 53"/>
                <a:gd name="T35" fmla="*/ 52 h 54"/>
                <a:gd name="T36" fmla="*/ 28 w 53"/>
                <a:gd name="T37" fmla="*/ 53 h 54"/>
                <a:gd name="T38" fmla="*/ 23 w 53"/>
                <a:gd name="T39" fmla="*/ 53 h 54"/>
                <a:gd name="T40" fmla="*/ 18 w 53"/>
                <a:gd name="T41" fmla="*/ 51 h 54"/>
                <a:gd name="T42" fmla="*/ 14 w 53"/>
                <a:gd name="T43" fmla="*/ 49 h 54"/>
                <a:gd name="T44" fmla="*/ 10 w 53"/>
                <a:gd name="T45" fmla="*/ 46 h 54"/>
                <a:gd name="T46" fmla="*/ 7 w 53"/>
                <a:gd name="T47" fmla="*/ 43 h 54"/>
                <a:gd name="T48" fmla="*/ 5 w 53"/>
                <a:gd name="T49" fmla="*/ 38 h 54"/>
                <a:gd name="T50" fmla="*/ 2 w 53"/>
                <a:gd name="T51" fmla="*/ 34 h 54"/>
                <a:gd name="T52" fmla="*/ 1 w 53"/>
                <a:gd name="T53" fmla="*/ 29 h 54"/>
                <a:gd name="T54" fmla="*/ 0 w 53"/>
                <a:gd name="T55" fmla="*/ 25 h 54"/>
                <a:gd name="T56" fmla="*/ 1 w 53"/>
                <a:gd name="T57" fmla="*/ 19 h 54"/>
                <a:gd name="T58" fmla="*/ 2 w 53"/>
                <a:gd name="T59" fmla="*/ 15 h 54"/>
                <a:gd name="T60" fmla="*/ 6 w 53"/>
                <a:gd name="T61" fmla="*/ 11 h 54"/>
                <a:gd name="T62" fmla="*/ 10 w 53"/>
                <a:gd name="T63" fmla="*/ 7 h 54"/>
                <a:gd name="T64" fmla="*/ 15 w 53"/>
                <a:gd name="T65" fmla="*/ 3 h 54"/>
                <a:gd name="T66" fmla="*/ 15 w 53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5" y="3"/>
                  </a:moveTo>
                  <a:lnTo>
                    <a:pt x="20" y="1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3" y="6"/>
                  </a:lnTo>
                  <a:lnTo>
                    <a:pt x="46" y="11"/>
                  </a:lnTo>
                  <a:lnTo>
                    <a:pt x="50" y="14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2" y="32"/>
                  </a:lnTo>
                  <a:lnTo>
                    <a:pt x="50" y="37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3" y="52"/>
                  </a:lnTo>
                  <a:lnTo>
                    <a:pt x="28" y="53"/>
                  </a:lnTo>
                  <a:lnTo>
                    <a:pt x="23" y="53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5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10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541B949F-0BBC-814B-A2FD-0A9B39E185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" y="3338"/>
              <a:ext cx="54" cy="54"/>
            </a:xfrm>
            <a:custGeom>
              <a:avLst/>
              <a:gdLst>
                <a:gd name="T0" fmla="*/ 15 w 54"/>
                <a:gd name="T1" fmla="*/ 3 h 54"/>
                <a:gd name="T2" fmla="*/ 20 w 54"/>
                <a:gd name="T3" fmla="*/ 1 h 54"/>
                <a:gd name="T4" fmla="*/ 26 w 54"/>
                <a:gd name="T5" fmla="*/ 0 h 54"/>
                <a:gd name="T6" fmla="*/ 30 w 54"/>
                <a:gd name="T7" fmla="*/ 1 h 54"/>
                <a:gd name="T8" fmla="*/ 35 w 54"/>
                <a:gd name="T9" fmla="*/ 1 h 54"/>
                <a:gd name="T10" fmla="*/ 39 w 54"/>
                <a:gd name="T11" fmla="*/ 4 h 54"/>
                <a:gd name="T12" fmla="*/ 44 w 54"/>
                <a:gd name="T13" fmla="*/ 6 h 54"/>
                <a:gd name="T14" fmla="*/ 47 w 54"/>
                <a:gd name="T15" fmla="*/ 11 h 54"/>
                <a:gd name="T16" fmla="*/ 50 w 54"/>
                <a:gd name="T17" fmla="*/ 14 h 54"/>
                <a:gd name="T18" fmla="*/ 52 w 54"/>
                <a:gd name="T19" fmla="*/ 19 h 54"/>
                <a:gd name="T20" fmla="*/ 53 w 54"/>
                <a:gd name="T21" fmla="*/ 24 h 54"/>
                <a:gd name="T22" fmla="*/ 53 w 54"/>
                <a:gd name="T23" fmla="*/ 28 h 54"/>
                <a:gd name="T24" fmla="*/ 53 w 54"/>
                <a:gd name="T25" fmla="*/ 33 h 54"/>
                <a:gd name="T26" fmla="*/ 51 w 54"/>
                <a:gd name="T27" fmla="*/ 38 h 54"/>
                <a:gd name="T28" fmla="*/ 48 w 54"/>
                <a:gd name="T29" fmla="*/ 42 h 54"/>
                <a:gd name="T30" fmla="*/ 44 w 54"/>
                <a:gd name="T31" fmla="*/ 46 h 54"/>
                <a:gd name="T32" fmla="*/ 40 w 54"/>
                <a:gd name="T33" fmla="*/ 49 h 54"/>
                <a:gd name="T34" fmla="*/ 34 w 54"/>
                <a:gd name="T35" fmla="*/ 52 h 54"/>
                <a:gd name="T36" fmla="*/ 29 w 54"/>
                <a:gd name="T37" fmla="*/ 53 h 54"/>
                <a:gd name="T38" fmla="*/ 24 w 54"/>
                <a:gd name="T39" fmla="*/ 53 h 54"/>
                <a:gd name="T40" fmla="*/ 19 w 54"/>
                <a:gd name="T41" fmla="*/ 51 h 54"/>
                <a:gd name="T42" fmla="*/ 14 w 54"/>
                <a:gd name="T43" fmla="*/ 50 h 54"/>
                <a:gd name="T44" fmla="*/ 10 w 54"/>
                <a:gd name="T45" fmla="*/ 47 h 54"/>
                <a:gd name="T46" fmla="*/ 7 w 54"/>
                <a:gd name="T47" fmla="*/ 43 h 54"/>
                <a:gd name="T48" fmla="*/ 4 w 54"/>
                <a:gd name="T49" fmla="*/ 38 h 54"/>
                <a:gd name="T50" fmla="*/ 2 w 54"/>
                <a:gd name="T51" fmla="*/ 34 h 54"/>
                <a:gd name="T52" fmla="*/ 1 w 54"/>
                <a:gd name="T53" fmla="*/ 29 h 54"/>
                <a:gd name="T54" fmla="*/ 0 w 54"/>
                <a:gd name="T55" fmla="*/ 25 h 54"/>
                <a:gd name="T56" fmla="*/ 1 w 54"/>
                <a:gd name="T57" fmla="*/ 19 h 54"/>
                <a:gd name="T58" fmla="*/ 2 w 54"/>
                <a:gd name="T59" fmla="*/ 15 h 54"/>
                <a:gd name="T60" fmla="*/ 6 w 54"/>
                <a:gd name="T61" fmla="*/ 11 h 54"/>
                <a:gd name="T62" fmla="*/ 9 w 54"/>
                <a:gd name="T63" fmla="*/ 7 h 54"/>
                <a:gd name="T64" fmla="*/ 15 w 54"/>
                <a:gd name="T65" fmla="*/ 3 h 54"/>
                <a:gd name="T66" fmla="*/ 15 w 54"/>
                <a:gd name="T67" fmla="*/ 3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5" y="3"/>
                  </a:moveTo>
                  <a:lnTo>
                    <a:pt x="20" y="1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5" y="1"/>
                  </a:lnTo>
                  <a:lnTo>
                    <a:pt x="39" y="4"/>
                  </a:lnTo>
                  <a:lnTo>
                    <a:pt x="44" y="6"/>
                  </a:lnTo>
                  <a:lnTo>
                    <a:pt x="47" y="11"/>
                  </a:lnTo>
                  <a:lnTo>
                    <a:pt x="50" y="14"/>
                  </a:lnTo>
                  <a:lnTo>
                    <a:pt x="52" y="19"/>
                  </a:lnTo>
                  <a:lnTo>
                    <a:pt x="53" y="24"/>
                  </a:lnTo>
                  <a:lnTo>
                    <a:pt x="53" y="28"/>
                  </a:lnTo>
                  <a:lnTo>
                    <a:pt x="53" y="33"/>
                  </a:lnTo>
                  <a:lnTo>
                    <a:pt x="51" y="38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4" y="52"/>
                  </a:lnTo>
                  <a:lnTo>
                    <a:pt x="29" y="53"/>
                  </a:lnTo>
                  <a:lnTo>
                    <a:pt x="24" y="53"/>
                  </a:lnTo>
                  <a:lnTo>
                    <a:pt x="19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7" y="43"/>
                  </a:lnTo>
                  <a:lnTo>
                    <a:pt x="4" y="38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6" y="11"/>
                  </a:lnTo>
                  <a:lnTo>
                    <a:pt x="9" y="7"/>
                  </a:lnTo>
                  <a:lnTo>
                    <a:pt x="15" y="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29">
            <a:extLst>
              <a:ext uri="{FF2B5EF4-FFF2-40B4-BE49-F238E27FC236}">
                <a16:creationId xmlns:a16="http://schemas.microsoft.com/office/drawing/2014/main" id="{F4F3800B-B114-AA49-A5BB-37D0BFB43FC8}"/>
              </a:ext>
            </a:extLst>
          </p:cNvPr>
          <p:cNvGrpSpPr>
            <a:grpSpLocks/>
          </p:cNvGrpSpPr>
          <p:nvPr/>
        </p:nvGrpSpPr>
        <p:grpSpPr bwMode="auto">
          <a:xfrm>
            <a:off x="3281363" y="3160713"/>
            <a:ext cx="2444750" cy="1150937"/>
            <a:chOff x="3911" y="2583"/>
            <a:chExt cx="1693" cy="821"/>
          </a:xfrm>
        </p:grpSpPr>
        <p:sp>
          <p:nvSpPr>
            <p:cNvPr id="32" name="Line 30">
              <a:extLst>
                <a:ext uri="{FF2B5EF4-FFF2-40B4-BE49-F238E27FC236}">
                  <a16:creationId xmlns:a16="http://schemas.microsoft.com/office/drawing/2014/main" id="{C44AE302-98CB-8B4C-9502-82800EE1808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62" y="2619"/>
              <a:ext cx="1591" cy="746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85F0B4AE-71E7-F041-AB1C-DC21F0535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" y="3352"/>
              <a:ext cx="54" cy="52"/>
            </a:xfrm>
            <a:custGeom>
              <a:avLst/>
              <a:gdLst>
                <a:gd name="T0" fmla="*/ 4 w 54"/>
                <a:gd name="T1" fmla="*/ 35 h 52"/>
                <a:gd name="T2" fmla="*/ 1 w 54"/>
                <a:gd name="T3" fmla="*/ 30 h 52"/>
                <a:gd name="T4" fmla="*/ 0 w 54"/>
                <a:gd name="T5" fmla="*/ 25 h 52"/>
                <a:gd name="T6" fmla="*/ 0 w 54"/>
                <a:gd name="T7" fmla="*/ 20 h 52"/>
                <a:gd name="T8" fmla="*/ 3 w 54"/>
                <a:gd name="T9" fmla="*/ 15 h 52"/>
                <a:gd name="T10" fmla="*/ 5 w 54"/>
                <a:gd name="T11" fmla="*/ 12 h 52"/>
                <a:gd name="T12" fmla="*/ 8 w 54"/>
                <a:gd name="T13" fmla="*/ 7 h 52"/>
                <a:gd name="T14" fmla="*/ 11 w 54"/>
                <a:gd name="T15" fmla="*/ 5 h 52"/>
                <a:gd name="T16" fmla="*/ 16 w 54"/>
                <a:gd name="T17" fmla="*/ 2 h 52"/>
                <a:gd name="T18" fmla="*/ 20 w 54"/>
                <a:gd name="T19" fmla="*/ 1 h 52"/>
                <a:gd name="T20" fmla="*/ 25 w 54"/>
                <a:gd name="T21" fmla="*/ 0 h 52"/>
                <a:gd name="T22" fmla="*/ 30 w 54"/>
                <a:gd name="T23" fmla="*/ 0 h 52"/>
                <a:gd name="T24" fmla="*/ 35 w 54"/>
                <a:gd name="T25" fmla="*/ 0 h 52"/>
                <a:gd name="T26" fmla="*/ 39 w 54"/>
                <a:gd name="T27" fmla="*/ 3 h 52"/>
                <a:gd name="T28" fmla="*/ 44 w 54"/>
                <a:gd name="T29" fmla="*/ 5 h 52"/>
                <a:gd name="T30" fmla="*/ 47 w 54"/>
                <a:gd name="T31" fmla="*/ 9 h 52"/>
                <a:gd name="T32" fmla="*/ 51 w 54"/>
                <a:gd name="T33" fmla="*/ 13 h 52"/>
                <a:gd name="T34" fmla="*/ 52 w 54"/>
                <a:gd name="T35" fmla="*/ 19 h 52"/>
                <a:gd name="T36" fmla="*/ 53 w 54"/>
                <a:gd name="T37" fmla="*/ 25 h 52"/>
                <a:gd name="T38" fmla="*/ 52 w 54"/>
                <a:gd name="T39" fmla="*/ 30 h 52"/>
                <a:gd name="T40" fmla="*/ 52 w 54"/>
                <a:gd name="T41" fmla="*/ 35 h 52"/>
                <a:gd name="T42" fmla="*/ 48 w 54"/>
                <a:gd name="T43" fmla="*/ 39 h 52"/>
                <a:gd name="T44" fmla="*/ 45 w 54"/>
                <a:gd name="T45" fmla="*/ 44 h 52"/>
                <a:gd name="T46" fmla="*/ 41 w 54"/>
                <a:gd name="T47" fmla="*/ 47 h 52"/>
                <a:gd name="T48" fmla="*/ 38 w 54"/>
                <a:gd name="T49" fmla="*/ 48 h 52"/>
                <a:gd name="T50" fmla="*/ 33 w 54"/>
                <a:gd name="T51" fmla="*/ 50 h 52"/>
                <a:gd name="T52" fmla="*/ 28 w 54"/>
                <a:gd name="T53" fmla="*/ 51 h 52"/>
                <a:gd name="T54" fmla="*/ 23 w 54"/>
                <a:gd name="T55" fmla="*/ 51 h 52"/>
                <a:gd name="T56" fmla="*/ 19 w 54"/>
                <a:gd name="T57" fmla="*/ 50 h 52"/>
                <a:gd name="T58" fmla="*/ 14 w 54"/>
                <a:gd name="T59" fmla="*/ 48 h 52"/>
                <a:gd name="T60" fmla="*/ 10 w 54"/>
                <a:gd name="T61" fmla="*/ 45 h 52"/>
                <a:gd name="T62" fmla="*/ 6 w 54"/>
                <a:gd name="T63" fmla="*/ 41 h 52"/>
                <a:gd name="T64" fmla="*/ 4 w 54"/>
                <a:gd name="T65" fmla="*/ 35 h 52"/>
                <a:gd name="T66" fmla="*/ 4 w 54"/>
                <a:gd name="T67" fmla="*/ 35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4" y="35"/>
                  </a:moveTo>
                  <a:lnTo>
                    <a:pt x="1" y="30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8" y="7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5" y="0"/>
                  </a:lnTo>
                  <a:lnTo>
                    <a:pt x="39" y="3"/>
                  </a:lnTo>
                  <a:lnTo>
                    <a:pt x="44" y="5"/>
                  </a:lnTo>
                  <a:lnTo>
                    <a:pt x="47" y="9"/>
                  </a:lnTo>
                  <a:lnTo>
                    <a:pt x="51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48" y="39"/>
                  </a:lnTo>
                  <a:lnTo>
                    <a:pt x="45" y="44"/>
                  </a:lnTo>
                  <a:lnTo>
                    <a:pt x="41" y="47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9" y="50"/>
                  </a:lnTo>
                  <a:lnTo>
                    <a:pt x="14" y="48"/>
                  </a:lnTo>
                  <a:lnTo>
                    <a:pt x="10" y="45"/>
                  </a:lnTo>
                  <a:lnTo>
                    <a:pt x="6" y="41"/>
                  </a:lnTo>
                  <a:lnTo>
                    <a:pt x="4" y="35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47060FC5-ED72-8D4D-BBA0-1B269486D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1" y="2583"/>
              <a:ext cx="53" cy="54"/>
            </a:xfrm>
            <a:custGeom>
              <a:avLst/>
              <a:gdLst>
                <a:gd name="T0" fmla="*/ 3 w 53"/>
                <a:gd name="T1" fmla="*/ 37 h 54"/>
                <a:gd name="T2" fmla="*/ 0 w 53"/>
                <a:gd name="T3" fmla="*/ 32 h 54"/>
                <a:gd name="T4" fmla="*/ 0 w 53"/>
                <a:gd name="T5" fmla="*/ 26 h 54"/>
                <a:gd name="T6" fmla="*/ 0 w 53"/>
                <a:gd name="T7" fmla="*/ 22 h 54"/>
                <a:gd name="T8" fmla="*/ 1 w 53"/>
                <a:gd name="T9" fmla="*/ 17 h 54"/>
                <a:gd name="T10" fmla="*/ 3 w 53"/>
                <a:gd name="T11" fmla="*/ 13 h 54"/>
                <a:gd name="T12" fmla="*/ 6 w 53"/>
                <a:gd name="T13" fmla="*/ 9 h 54"/>
                <a:gd name="T14" fmla="*/ 10 w 53"/>
                <a:gd name="T15" fmla="*/ 6 h 54"/>
                <a:gd name="T16" fmla="*/ 15 w 53"/>
                <a:gd name="T17" fmla="*/ 3 h 54"/>
                <a:gd name="T18" fmla="*/ 19 w 53"/>
                <a:gd name="T19" fmla="*/ 2 h 54"/>
                <a:gd name="T20" fmla="*/ 23 w 53"/>
                <a:gd name="T21" fmla="*/ 0 h 54"/>
                <a:gd name="T22" fmla="*/ 28 w 53"/>
                <a:gd name="T23" fmla="*/ 0 h 54"/>
                <a:gd name="T24" fmla="*/ 33 w 53"/>
                <a:gd name="T25" fmla="*/ 1 h 54"/>
                <a:gd name="T26" fmla="*/ 37 w 53"/>
                <a:gd name="T27" fmla="*/ 4 h 54"/>
                <a:gd name="T28" fmla="*/ 42 w 53"/>
                <a:gd name="T29" fmla="*/ 6 h 54"/>
                <a:gd name="T30" fmla="*/ 46 w 53"/>
                <a:gd name="T31" fmla="*/ 10 h 54"/>
                <a:gd name="T32" fmla="*/ 50 w 53"/>
                <a:gd name="T33" fmla="*/ 15 h 54"/>
                <a:gd name="T34" fmla="*/ 51 w 53"/>
                <a:gd name="T35" fmla="*/ 21 h 54"/>
                <a:gd name="T36" fmla="*/ 52 w 53"/>
                <a:gd name="T37" fmla="*/ 26 h 54"/>
                <a:gd name="T38" fmla="*/ 51 w 53"/>
                <a:gd name="T39" fmla="*/ 31 h 54"/>
                <a:gd name="T40" fmla="*/ 50 w 53"/>
                <a:gd name="T41" fmla="*/ 36 h 54"/>
                <a:gd name="T42" fmla="*/ 47 w 53"/>
                <a:gd name="T43" fmla="*/ 41 h 54"/>
                <a:gd name="T44" fmla="*/ 44 w 53"/>
                <a:gd name="T45" fmla="*/ 45 h 54"/>
                <a:gd name="T46" fmla="*/ 40 w 53"/>
                <a:gd name="T47" fmla="*/ 48 h 54"/>
                <a:gd name="T48" fmla="*/ 36 w 53"/>
                <a:gd name="T49" fmla="*/ 50 h 54"/>
                <a:gd name="T50" fmla="*/ 32 w 53"/>
                <a:gd name="T51" fmla="*/ 52 h 54"/>
                <a:gd name="T52" fmla="*/ 27 w 53"/>
                <a:gd name="T53" fmla="*/ 53 h 54"/>
                <a:gd name="T54" fmla="*/ 22 w 53"/>
                <a:gd name="T55" fmla="*/ 53 h 54"/>
                <a:gd name="T56" fmla="*/ 18 w 53"/>
                <a:gd name="T57" fmla="*/ 51 h 54"/>
                <a:gd name="T58" fmla="*/ 13 w 53"/>
                <a:gd name="T59" fmla="*/ 50 h 54"/>
                <a:gd name="T60" fmla="*/ 9 w 53"/>
                <a:gd name="T61" fmla="*/ 47 h 54"/>
                <a:gd name="T62" fmla="*/ 5 w 53"/>
                <a:gd name="T63" fmla="*/ 42 h 54"/>
                <a:gd name="T64" fmla="*/ 3 w 53"/>
                <a:gd name="T65" fmla="*/ 37 h 54"/>
                <a:gd name="T66" fmla="*/ 3 w 53"/>
                <a:gd name="T67" fmla="*/ 37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3" y="37"/>
                  </a:moveTo>
                  <a:lnTo>
                    <a:pt x="0" y="32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5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4"/>
                  </a:lnTo>
                  <a:lnTo>
                    <a:pt x="42" y="6"/>
                  </a:lnTo>
                  <a:lnTo>
                    <a:pt x="46" y="10"/>
                  </a:lnTo>
                  <a:lnTo>
                    <a:pt x="50" y="15"/>
                  </a:lnTo>
                  <a:lnTo>
                    <a:pt x="51" y="21"/>
                  </a:lnTo>
                  <a:lnTo>
                    <a:pt x="52" y="26"/>
                  </a:lnTo>
                  <a:lnTo>
                    <a:pt x="51" y="31"/>
                  </a:lnTo>
                  <a:lnTo>
                    <a:pt x="50" y="36"/>
                  </a:lnTo>
                  <a:lnTo>
                    <a:pt x="47" y="41"/>
                  </a:lnTo>
                  <a:lnTo>
                    <a:pt x="44" y="45"/>
                  </a:lnTo>
                  <a:lnTo>
                    <a:pt x="40" y="48"/>
                  </a:lnTo>
                  <a:lnTo>
                    <a:pt x="36" y="50"/>
                  </a:lnTo>
                  <a:lnTo>
                    <a:pt x="32" y="52"/>
                  </a:lnTo>
                  <a:lnTo>
                    <a:pt x="27" y="53"/>
                  </a:lnTo>
                  <a:lnTo>
                    <a:pt x="22" y="53"/>
                  </a:lnTo>
                  <a:lnTo>
                    <a:pt x="18" y="51"/>
                  </a:lnTo>
                  <a:lnTo>
                    <a:pt x="13" y="50"/>
                  </a:lnTo>
                  <a:lnTo>
                    <a:pt x="9" y="47"/>
                  </a:lnTo>
                  <a:lnTo>
                    <a:pt x="5" y="42"/>
                  </a:lnTo>
                  <a:lnTo>
                    <a:pt x="3" y="37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5" name="Group 33">
            <a:extLst>
              <a:ext uri="{FF2B5EF4-FFF2-40B4-BE49-F238E27FC236}">
                <a16:creationId xmlns:a16="http://schemas.microsoft.com/office/drawing/2014/main" id="{20D3E288-CEA3-7A46-B765-144BD9F069A3}"/>
              </a:ext>
            </a:extLst>
          </p:cNvPr>
          <p:cNvGrpSpPr>
            <a:grpSpLocks/>
          </p:cNvGrpSpPr>
          <p:nvPr/>
        </p:nvGrpSpPr>
        <p:grpSpPr bwMode="auto">
          <a:xfrm>
            <a:off x="3360738" y="4395788"/>
            <a:ext cx="1965325" cy="1143000"/>
            <a:chOff x="3966" y="3465"/>
            <a:chExt cx="1361" cy="816"/>
          </a:xfrm>
        </p:grpSpPr>
        <p:sp>
          <p:nvSpPr>
            <p:cNvPr id="36" name="Line 34">
              <a:extLst>
                <a:ext uri="{FF2B5EF4-FFF2-40B4-BE49-F238E27FC236}">
                  <a16:creationId xmlns:a16="http://schemas.microsoft.com/office/drawing/2014/main" id="{7028D9C6-98C1-154B-9562-C694D933CE8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16" y="3502"/>
              <a:ext cx="1261" cy="738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7D58E741-01DE-DF40-ABE7-DC4505FF00D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6" y="4228"/>
              <a:ext cx="54" cy="53"/>
            </a:xfrm>
            <a:custGeom>
              <a:avLst/>
              <a:gdLst>
                <a:gd name="T0" fmla="*/ 5 w 54"/>
                <a:gd name="T1" fmla="*/ 38 h 53"/>
                <a:gd name="T2" fmla="*/ 2 w 54"/>
                <a:gd name="T3" fmla="*/ 34 h 53"/>
                <a:gd name="T4" fmla="*/ 1 w 54"/>
                <a:gd name="T5" fmla="*/ 29 h 53"/>
                <a:gd name="T6" fmla="*/ 0 w 54"/>
                <a:gd name="T7" fmla="*/ 24 h 53"/>
                <a:gd name="T8" fmla="*/ 2 w 54"/>
                <a:gd name="T9" fmla="*/ 18 h 53"/>
                <a:gd name="T10" fmla="*/ 3 w 54"/>
                <a:gd name="T11" fmla="*/ 15 h 53"/>
                <a:gd name="T12" fmla="*/ 6 w 54"/>
                <a:gd name="T13" fmla="*/ 10 h 53"/>
                <a:gd name="T14" fmla="*/ 9 w 54"/>
                <a:gd name="T15" fmla="*/ 7 h 53"/>
                <a:gd name="T16" fmla="*/ 14 w 54"/>
                <a:gd name="T17" fmla="*/ 4 h 53"/>
                <a:gd name="T18" fmla="*/ 18 w 54"/>
                <a:gd name="T19" fmla="*/ 2 h 53"/>
                <a:gd name="T20" fmla="*/ 23 w 54"/>
                <a:gd name="T21" fmla="*/ 1 h 53"/>
                <a:gd name="T22" fmla="*/ 28 w 54"/>
                <a:gd name="T23" fmla="*/ 1 h 53"/>
                <a:gd name="T24" fmla="*/ 33 w 54"/>
                <a:gd name="T25" fmla="*/ 0 h 53"/>
                <a:gd name="T26" fmla="*/ 37 w 54"/>
                <a:gd name="T27" fmla="*/ 2 h 53"/>
                <a:gd name="T28" fmla="*/ 42 w 54"/>
                <a:gd name="T29" fmla="*/ 4 h 53"/>
                <a:gd name="T30" fmla="*/ 46 w 54"/>
                <a:gd name="T31" fmla="*/ 8 h 53"/>
                <a:gd name="T32" fmla="*/ 50 w 54"/>
                <a:gd name="T33" fmla="*/ 12 h 53"/>
                <a:gd name="T34" fmla="*/ 52 w 54"/>
                <a:gd name="T35" fmla="*/ 18 h 53"/>
                <a:gd name="T36" fmla="*/ 53 w 54"/>
                <a:gd name="T37" fmla="*/ 23 h 53"/>
                <a:gd name="T38" fmla="*/ 53 w 54"/>
                <a:gd name="T39" fmla="*/ 29 h 53"/>
                <a:gd name="T40" fmla="*/ 52 w 54"/>
                <a:gd name="T41" fmla="*/ 33 h 53"/>
                <a:gd name="T42" fmla="*/ 50 w 54"/>
                <a:gd name="T43" fmla="*/ 38 h 53"/>
                <a:gd name="T44" fmla="*/ 48 w 54"/>
                <a:gd name="T45" fmla="*/ 42 h 53"/>
                <a:gd name="T46" fmla="*/ 43 w 54"/>
                <a:gd name="T47" fmla="*/ 45 h 53"/>
                <a:gd name="T48" fmla="*/ 40 w 54"/>
                <a:gd name="T49" fmla="*/ 48 h 53"/>
                <a:gd name="T50" fmla="*/ 35 w 54"/>
                <a:gd name="T51" fmla="*/ 51 h 53"/>
                <a:gd name="T52" fmla="*/ 31 w 54"/>
                <a:gd name="T53" fmla="*/ 52 h 53"/>
                <a:gd name="T54" fmla="*/ 26 w 54"/>
                <a:gd name="T55" fmla="*/ 52 h 53"/>
                <a:gd name="T56" fmla="*/ 21 w 54"/>
                <a:gd name="T57" fmla="*/ 52 h 53"/>
                <a:gd name="T58" fmla="*/ 17 w 54"/>
                <a:gd name="T59" fmla="*/ 51 h 53"/>
                <a:gd name="T60" fmla="*/ 12 w 54"/>
                <a:gd name="T61" fmla="*/ 48 h 53"/>
                <a:gd name="T62" fmla="*/ 8 w 54"/>
                <a:gd name="T63" fmla="*/ 44 h 53"/>
                <a:gd name="T64" fmla="*/ 5 w 54"/>
                <a:gd name="T65" fmla="*/ 38 h 53"/>
                <a:gd name="T66" fmla="*/ 5 w 54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" y="38"/>
                  </a:moveTo>
                  <a:lnTo>
                    <a:pt x="2" y="34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2" y="18"/>
                  </a:lnTo>
                  <a:lnTo>
                    <a:pt x="3" y="15"/>
                  </a:lnTo>
                  <a:lnTo>
                    <a:pt x="6" y="10"/>
                  </a:lnTo>
                  <a:lnTo>
                    <a:pt x="9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3" y="0"/>
                  </a:lnTo>
                  <a:lnTo>
                    <a:pt x="37" y="2"/>
                  </a:lnTo>
                  <a:lnTo>
                    <a:pt x="42" y="4"/>
                  </a:lnTo>
                  <a:lnTo>
                    <a:pt x="46" y="8"/>
                  </a:lnTo>
                  <a:lnTo>
                    <a:pt x="50" y="12"/>
                  </a:lnTo>
                  <a:lnTo>
                    <a:pt x="52" y="18"/>
                  </a:lnTo>
                  <a:lnTo>
                    <a:pt x="53" y="23"/>
                  </a:lnTo>
                  <a:lnTo>
                    <a:pt x="53" y="29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5"/>
                  </a:lnTo>
                  <a:lnTo>
                    <a:pt x="40" y="48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6" y="52"/>
                  </a:lnTo>
                  <a:lnTo>
                    <a:pt x="21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12CF4B4F-7BF9-454E-90AC-E2CED02CC9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2" y="3465"/>
              <a:ext cx="55" cy="53"/>
            </a:xfrm>
            <a:custGeom>
              <a:avLst/>
              <a:gdLst>
                <a:gd name="T0" fmla="*/ 5 w 55"/>
                <a:gd name="T1" fmla="*/ 38 h 53"/>
                <a:gd name="T2" fmla="*/ 1 w 55"/>
                <a:gd name="T3" fmla="*/ 33 h 53"/>
                <a:gd name="T4" fmla="*/ 0 w 55"/>
                <a:gd name="T5" fmla="*/ 28 h 53"/>
                <a:gd name="T6" fmla="*/ 0 w 55"/>
                <a:gd name="T7" fmla="*/ 23 h 53"/>
                <a:gd name="T8" fmla="*/ 2 w 55"/>
                <a:gd name="T9" fmla="*/ 18 h 53"/>
                <a:gd name="T10" fmla="*/ 4 w 55"/>
                <a:gd name="T11" fmla="*/ 14 h 53"/>
                <a:gd name="T12" fmla="*/ 7 w 55"/>
                <a:gd name="T13" fmla="*/ 9 h 53"/>
                <a:gd name="T14" fmla="*/ 10 w 55"/>
                <a:gd name="T15" fmla="*/ 6 h 53"/>
                <a:gd name="T16" fmla="*/ 14 w 55"/>
                <a:gd name="T17" fmla="*/ 3 h 53"/>
                <a:gd name="T18" fmla="*/ 19 w 55"/>
                <a:gd name="T19" fmla="*/ 1 h 53"/>
                <a:gd name="T20" fmla="*/ 23 w 55"/>
                <a:gd name="T21" fmla="*/ 0 h 53"/>
                <a:gd name="T22" fmla="*/ 28 w 55"/>
                <a:gd name="T23" fmla="*/ 0 h 53"/>
                <a:gd name="T24" fmla="*/ 33 w 55"/>
                <a:gd name="T25" fmla="*/ 0 h 53"/>
                <a:gd name="T26" fmla="*/ 38 w 55"/>
                <a:gd name="T27" fmla="*/ 2 h 53"/>
                <a:gd name="T28" fmla="*/ 42 w 55"/>
                <a:gd name="T29" fmla="*/ 4 h 53"/>
                <a:gd name="T30" fmla="*/ 46 w 55"/>
                <a:gd name="T31" fmla="*/ 7 h 53"/>
                <a:gd name="T32" fmla="*/ 51 w 55"/>
                <a:gd name="T33" fmla="*/ 12 h 53"/>
                <a:gd name="T34" fmla="*/ 53 w 55"/>
                <a:gd name="T35" fmla="*/ 18 h 53"/>
                <a:gd name="T36" fmla="*/ 54 w 55"/>
                <a:gd name="T37" fmla="*/ 23 h 53"/>
                <a:gd name="T38" fmla="*/ 53 w 55"/>
                <a:gd name="T39" fmla="*/ 29 h 53"/>
                <a:gd name="T40" fmla="*/ 53 w 55"/>
                <a:gd name="T41" fmla="*/ 33 h 53"/>
                <a:gd name="T42" fmla="*/ 50 w 55"/>
                <a:gd name="T43" fmla="*/ 38 h 53"/>
                <a:gd name="T44" fmla="*/ 48 w 55"/>
                <a:gd name="T45" fmla="*/ 42 h 53"/>
                <a:gd name="T46" fmla="*/ 44 w 55"/>
                <a:gd name="T47" fmla="*/ 45 h 53"/>
                <a:gd name="T48" fmla="*/ 41 w 55"/>
                <a:gd name="T49" fmla="*/ 48 h 53"/>
                <a:gd name="T50" fmla="*/ 36 w 55"/>
                <a:gd name="T51" fmla="*/ 50 h 53"/>
                <a:gd name="T52" fmla="*/ 31 w 55"/>
                <a:gd name="T53" fmla="*/ 51 h 53"/>
                <a:gd name="T54" fmla="*/ 26 w 55"/>
                <a:gd name="T55" fmla="*/ 52 h 53"/>
                <a:gd name="T56" fmla="*/ 22 w 55"/>
                <a:gd name="T57" fmla="*/ 51 h 53"/>
                <a:gd name="T58" fmla="*/ 17 w 55"/>
                <a:gd name="T59" fmla="*/ 50 h 53"/>
                <a:gd name="T60" fmla="*/ 12 w 55"/>
                <a:gd name="T61" fmla="*/ 47 h 53"/>
                <a:gd name="T62" fmla="*/ 8 w 55"/>
                <a:gd name="T63" fmla="*/ 44 h 53"/>
                <a:gd name="T64" fmla="*/ 5 w 55"/>
                <a:gd name="T65" fmla="*/ 38 h 53"/>
                <a:gd name="T66" fmla="*/ 5 w 55"/>
                <a:gd name="T67" fmla="*/ 38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5" h="53">
                  <a:moveTo>
                    <a:pt x="5" y="38"/>
                  </a:moveTo>
                  <a:lnTo>
                    <a:pt x="1" y="33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4" y="14"/>
                  </a:lnTo>
                  <a:lnTo>
                    <a:pt x="7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9" y="1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0"/>
                  </a:lnTo>
                  <a:lnTo>
                    <a:pt x="38" y="2"/>
                  </a:lnTo>
                  <a:lnTo>
                    <a:pt x="42" y="4"/>
                  </a:lnTo>
                  <a:lnTo>
                    <a:pt x="46" y="7"/>
                  </a:lnTo>
                  <a:lnTo>
                    <a:pt x="51" y="12"/>
                  </a:lnTo>
                  <a:lnTo>
                    <a:pt x="53" y="18"/>
                  </a:lnTo>
                  <a:lnTo>
                    <a:pt x="54" y="23"/>
                  </a:lnTo>
                  <a:lnTo>
                    <a:pt x="53" y="29"/>
                  </a:lnTo>
                  <a:lnTo>
                    <a:pt x="53" y="33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4" y="45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6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7"/>
                  </a:lnTo>
                  <a:lnTo>
                    <a:pt x="8" y="44"/>
                  </a:lnTo>
                  <a:lnTo>
                    <a:pt x="5" y="38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9" name="Group 37">
            <a:extLst>
              <a:ext uri="{FF2B5EF4-FFF2-40B4-BE49-F238E27FC236}">
                <a16:creationId xmlns:a16="http://schemas.microsoft.com/office/drawing/2014/main" id="{D637EC19-45BC-3843-B37F-074C47AD16C3}"/>
              </a:ext>
            </a:extLst>
          </p:cNvPr>
          <p:cNvGrpSpPr>
            <a:grpSpLocks/>
          </p:cNvGrpSpPr>
          <p:nvPr/>
        </p:nvGrpSpPr>
        <p:grpSpPr bwMode="auto">
          <a:xfrm>
            <a:off x="3376613" y="5264150"/>
            <a:ext cx="2089150" cy="390525"/>
            <a:chOff x="3976" y="4084"/>
            <a:chExt cx="1448" cy="279"/>
          </a:xfrm>
        </p:grpSpPr>
        <p:sp>
          <p:nvSpPr>
            <p:cNvPr id="40" name="Line 38">
              <a:extLst>
                <a:ext uri="{FF2B5EF4-FFF2-40B4-BE49-F238E27FC236}">
                  <a16:creationId xmlns:a16="http://schemas.microsoft.com/office/drawing/2014/main" id="{57CDAB23-90D9-3344-B3BE-440C2DAD35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29" y="4113"/>
              <a:ext cx="1342" cy="219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1378291A-2A53-DE4E-A8F3-6138F3049BD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6" y="4311"/>
              <a:ext cx="54" cy="52"/>
            </a:xfrm>
            <a:custGeom>
              <a:avLst/>
              <a:gdLst>
                <a:gd name="T0" fmla="*/ 1 w 54"/>
                <a:gd name="T1" fmla="*/ 29 h 52"/>
                <a:gd name="T2" fmla="*/ 0 w 54"/>
                <a:gd name="T3" fmla="*/ 24 h 52"/>
                <a:gd name="T4" fmla="*/ 1 w 54"/>
                <a:gd name="T5" fmla="*/ 18 h 52"/>
                <a:gd name="T6" fmla="*/ 2 w 54"/>
                <a:gd name="T7" fmla="*/ 14 h 52"/>
                <a:gd name="T8" fmla="*/ 6 w 54"/>
                <a:gd name="T9" fmla="*/ 9 h 52"/>
                <a:gd name="T10" fmla="*/ 9 w 54"/>
                <a:gd name="T11" fmla="*/ 7 h 52"/>
                <a:gd name="T12" fmla="*/ 13 w 54"/>
                <a:gd name="T13" fmla="*/ 4 h 52"/>
                <a:gd name="T14" fmla="*/ 18 w 54"/>
                <a:gd name="T15" fmla="*/ 2 h 52"/>
                <a:gd name="T16" fmla="*/ 22 w 54"/>
                <a:gd name="T17" fmla="*/ 0 h 52"/>
                <a:gd name="T18" fmla="*/ 27 w 54"/>
                <a:gd name="T19" fmla="*/ 0 h 52"/>
                <a:gd name="T20" fmla="*/ 32 w 54"/>
                <a:gd name="T21" fmla="*/ 1 h 52"/>
                <a:gd name="T22" fmla="*/ 36 w 54"/>
                <a:gd name="T23" fmla="*/ 3 h 52"/>
                <a:gd name="T24" fmla="*/ 41 w 54"/>
                <a:gd name="T25" fmla="*/ 4 h 52"/>
                <a:gd name="T26" fmla="*/ 44 w 54"/>
                <a:gd name="T27" fmla="*/ 8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8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29 h 52"/>
                <a:gd name="T66" fmla="*/ 1 w 54"/>
                <a:gd name="T67" fmla="*/ 29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29"/>
                  </a:moveTo>
                  <a:lnTo>
                    <a:pt x="0" y="24"/>
                  </a:lnTo>
                  <a:lnTo>
                    <a:pt x="1" y="18"/>
                  </a:lnTo>
                  <a:lnTo>
                    <a:pt x="2" y="14"/>
                  </a:lnTo>
                  <a:lnTo>
                    <a:pt x="6" y="9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8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1"/>
                  </a:lnTo>
                  <a:lnTo>
                    <a:pt x="36" y="3"/>
                  </a:lnTo>
                  <a:lnTo>
                    <a:pt x="41" y="4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8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29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4F33EDFC-6021-1B47-A40B-0088387D08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" y="4084"/>
              <a:ext cx="54" cy="52"/>
            </a:xfrm>
            <a:custGeom>
              <a:avLst/>
              <a:gdLst>
                <a:gd name="T0" fmla="*/ 1 w 54"/>
                <a:gd name="T1" fmla="*/ 30 h 52"/>
                <a:gd name="T2" fmla="*/ 0 w 54"/>
                <a:gd name="T3" fmla="*/ 24 h 52"/>
                <a:gd name="T4" fmla="*/ 0 w 54"/>
                <a:gd name="T5" fmla="*/ 18 h 52"/>
                <a:gd name="T6" fmla="*/ 2 w 54"/>
                <a:gd name="T7" fmla="*/ 14 h 52"/>
                <a:gd name="T8" fmla="*/ 5 w 54"/>
                <a:gd name="T9" fmla="*/ 9 h 52"/>
                <a:gd name="T10" fmla="*/ 8 w 54"/>
                <a:gd name="T11" fmla="*/ 6 h 52"/>
                <a:gd name="T12" fmla="*/ 12 w 54"/>
                <a:gd name="T13" fmla="*/ 3 h 52"/>
                <a:gd name="T14" fmla="*/ 17 w 54"/>
                <a:gd name="T15" fmla="*/ 2 h 52"/>
                <a:gd name="T16" fmla="*/ 22 w 54"/>
                <a:gd name="T17" fmla="*/ 0 h 52"/>
                <a:gd name="T18" fmla="*/ 26 w 54"/>
                <a:gd name="T19" fmla="*/ 0 h 52"/>
                <a:gd name="T20" fmla="*/ 31 w 54"/>
                <a:gd name="T21" fmla="*/ 1 h 52"/>
                <a:gd name="T22" fmla="*/ 36 w 54"/>
                <a:gd name="T23" fmla="*/ 2 h 52"/>
                <a:gd name="T24" fmla="*/ 41 w 54"/>
                <a:gd name="T25" fmla="*/ 4 h 52"/>
                <a:gd name="T26" fmla="*/ 44 w 54"/>
                <a:gd name="T27" fmla="*/ 7 h 52"/>
                <a:gd name="T28" fmla="*/ 48 w 54"/>
                <a:gd name="T29" fmla="*/ 11 h 52"/>
                <a:gd name="T30" fmla="*/ 50 w 54"/>
                <a:gd name="T31" fmla="*/ 16 h 52"/>
                <a:gd name="T32" fmla="*/ 53 w 54"/>
                <a:gd name="T33" fmla="*/ 21 h 52"/>
                <a:gd name="T34" fmla="*/ 52 w 54"/>
                <a:gd name="T35" fmla="*/ 28 h 52"/>
                <a:gd name="T36" fmla="*/ 52 w 54"/>
                <a:gd name="T37" fmla="*/ 34 h 52"/>
                <a:gd name="T38" fmla="*/ 50 w 54"/>
                <a:gd name="T39" fmla="*/ 38 h 52"/>
                <a:gd name="T40" fmla="*/ 47 w 54"/>
                <a:gd name="T41" fmla="*/ 42 h 52"/>
                <a:gd name="T42" fmla="*/ 43 w 54"/>
                <a:gd name="T43" fmla="*/ 46 h 52"/>
                <a:gd name="T44" fmla="*/ 40 w 54"/>
                <a:gd name="T45" fmla="*/ 48 h 52"/>
                <a:gd name="T46" fmla="*/ 35 w 54"/>
                <a:gd name="T47" fmla="*/ 50 h 52"/>
                <a:gd name="T48" fmla="*/ 31 w 54"/>
                <a:gd name="T49" fmla="*/ 51 h 52"/>
                <a:gd name="T50" fmla="*/ 25 w 54"/>
                <a:gd name="T51" fmla="*/ 51 h 52"/>
                <a:gd name="T52" fmla="*/ 20 w 54"/>
                <a:gd name="T53" fmla="*/ 51 h 52"/>
                <a:gd name="T54" fmla="*/ 15 w 54"/>
                <a:gd name="T55" fmla="*/ 50 h 52"/>
                <a:gd name="T56" fmla="*/ 11 w 54"/>
                <a:gd name="T57" fmla="*/ 48 h 52"/>
                <a:gd name="T58" fmla="*/ 7 w 54"/>
                <a:gd name="T59" fmla="*/ 45 h 52"/>
                <a:gd name="T60" fmla="*/ 4 w 54"/>
                <a:gd name="T61" fmla="*/ 41 h 52"/>
                <a:gd name="T62" fmla="*/ 2 w 54"/>
                <a:gd name="T63" fmla="*/ 36 h 52"/>
                <a:gd name="T64" fmla="*/ 1 w 54"/>
                <a:gd name="T65" fmla="*/ 30 h 52"/>
                <a:gd name="T66" fmla="*/ 1 w 54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2">
                  <a:moveTo>
                    <a:pt x="1" y="30"/>
                  </a:moveTo>
                  <a:lnTo>
                    <a:pt x="0" y="24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5" y="9"/>
                  </a:lnTo>
                  <a:lnTo>
                    <a:pt x="8" y="6"/>
                  </a:lnTo>
                  <a:lnTo>
                    <a:pt x="12" y="3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1" y="1"/>
                  </a:lnTo>
                  <a:lnTo>
                    <a:pt x="36" y="2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3" y="21"/>
                  </a:lnTo>
                  <a:lnTo>
                    <a:pt x="52" y="28"/>
                  </a:lnTo>
                  <a:lnTo>
                    <a:pt x="52" y="34"/>
                  </a:lnTo>
                  <a:lnTo>
                    <a:pt x="50" y="38"/>
                  </a:lnTo>
                  <a:lnTo>
                    <a:pt x="47" y="42"/>
                  </a:lnTo>
                  <a:lnTo>
                    <a:pt x="43" y="46"/>
                  </a:lnTo>
                  <a:lnTo>
                    <a:pt x="40" y="48"/>
                  </a:lnTo>
                  <a:lnTo>
                    <a:pt x="35" y="50"/>
                  </a:lnTo>
                  <a:lnTo>
                    <a:pt x="31" y="51"/>
                  </a:lnTo>
                  <a:lnTo>
                    <a:pt x="25" y="51"/>
                  </a:lnTo>
                  <a:lnTo>
                    <a:pt x="20" y="51"/>
                  </a:lnTo>
                  <a:lnTo>
                    <a:pt x="15" y="50"/>
                  </a:lnTo>
                  <a:lnTo>
                    <a:pt x="11" y="48"/>
                  </a:lnTo>
                  <a:lnTo>
                    <a:pt x="7" y="45"/>
                  </a:lnTo>
                  <a:lnTo>
                    <a:pt x="4" y="41"/>
                  </a:lnTo>
                  <a:lnTo>
                    <a:pt x="2" y="36"/>
                  </a:lnTo>
                  <a:lnTo>
                    <a:pt x="1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3" name="Group 41">
            <a:extLst>
              <a:ext uri="{FF2B5EF4-FFF2-40B4-BE49-F238E27FC236}">
                <a16:creationId xmlns:a16="http://schemas.microsoft.com/office/drawing/2014/main" id="{ABEA22C2-3752-2E41-864F-8997088F586E}"/>
              </a:ext>
            </a:extLst>
          </p:cNvPr>
          <p:cNvGrpSpPr>
            <a:grpSpLocks/>
          </p:cNvGrpSpPr>
          <p:nvPr/>
        </p:nvGrpSpPr>
        <p:grpSpPr bwMode="auto">
          <a:xfrm>
            <a:off x="5646738" y="4387850"/>
            <a:ext cx="477837" cy="204788"/>
            <a:chOff x="5550" y="3459"/>
            <a:chExt cx="331" cy="146"/>
          </a:xfrm>
        </p:grpSpPr>
        <p:sp>
          <p:nvSpPr>
            <p:cNvPr id="44" name="Line 42">
              <a:extLst>
                <a:ext uri="{FF2B5EF4-FFF2-40B4-BE49-F238E27FC236}">
                  <a16:creationId xmlns:a16="http://schemas.microsoft.com/office/drawing/2014/main" id="{175CFAC7-0AB0-6C46-BF4B-09971CF09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602" y="3493"/>
              <a:ext cx="228" cy="77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D7A95A00-9634-C044-881A-B12F2E416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8" y="3553"/>
              <a:ext cx="53" cy="52"/>
            </a:xfrm>
            <a:custGeom>
              <a:avLst/>
              <a:gdLst>
                <a:gd name="T0" fmla="*/ 51 w 53"/>
                <a:gd name="T1" fmla="*/ 34 h 52"/>
                <a:gd name="T2" fmla="*/ 48 w 53"/>
                <a:gd name="T3" fmla="*/ 40 h 52"/>
                <a:gd name="T4" fmla="*/ 45 w 53"/>
                <a:gd name="T5" fmla="*/ 44 h 52"/>
                <a:gd name="T6" fmla="*/ 41 w 53"/>
                <a:gd name="T7" fmla="*/ 48 h 52"/>
                <a:gd name="T8" fmla="*/ 37 w 53"/>
                <a:gd name="T9" fmla="*/ 50 h 52"/>
                <a:gd name="T10" fmla="*/ 32 w 53"/>
                <a:gd name="T11" fmla="*/ 51 h 52"/>
                <a:gd name="T12" fmla="*/ 28 w 53"/>
                <a:gd name="T13" fmla="*/ 51 h 52"/>
                <a:gd name="T14" fmla="*/ 23 w 53"/>
                <a:gd name="T15" fmla="*/ 51 h 52"/>
                <a:gd name="T16" fmla="*/ 18 w 53"/>
                <a:gd name="T17" fmla="*/ 50 h 52"/>
                <a:gd name="T18" fmla="*/ 14 w 53"/>
                <a:gd name="T19" fmla="*/ 48 h 52"/>
                <a:gd name="T20" fmla="*/ 9 w 53"/>
                <a:gd name="T21" fmla="*/ 46 h 52"/>
                <a:gd name="T22" fmla="*/ 6 w 53"/>
                <a:gd name="T23" fmla="*/ 43 h 52"/>
                <a:gd name="T24" fmla="*/ 3 w 53"/>
                <a:gd name="T25" fmla="*/ 38 h 52"/>
                <a:gd name="T26" fmla="*/ 1 w 53"/>
                <a:gd name="T27" fmla="*/ 34 h 52"/>
                <a:gd name="T28" fmla="*/ 0 w 53"/>
                <a:gd name="T29" fmla="*/ 29 h 52"/>
                <a:gd name="T30" fmla="*/ 0 w 53"/>
                <a:gd name="T31" fmla="*/ 23 h 52"/>
                <a:gd name="T32" fmla="*/ 2 w 53"/>
                <a:gd name="T33" fmla="*/ 17 h 52"/>
                <a:gd name="T34" fmla="*/ 4 w 53"/>
                <a:gd name="T35" fmla="*/ 12 h 52"/>
                <a:gd name="T36" fmla="*/ 7 w 53"/>
                <a:gd name="T37" fmla="*/ 8 h 52"/>
                <a:gd name="T38" fmla="*/ 11 w 53"/>
                <a:gd name="T39" fmla="*/ 5 h 52"/>
                <a:gd name="T40" fmla="*/ 16 w 53"/>
                <a:gd name="T41" fmla="*/ 2 h 52"/>
                <a:gd name="T42" fmla="*/ 20 w 53"/>
                <a:gd name="T43" fmla="*/ 1 h 52"/>
                <a:gd name="T44" fmla="*/ 25 w 53"/>
                <a:gd name="T45" fmla="*/ 0 h 52"/>
                <a:gd name="T46" fmla="*/ 29 w 53"/>
                <a:gd name="T47" fmla="*/ 1 h 52"/>
                <a:gd name="T48" fmla="*/ 34 w 53"/>
                <a:gd name="T49" fmla="*/ 1 h 52"/>
                <a:gd name="T50" fmla="*/ 38 w 53"/>
                <a:gd name="T51" fmla="*/ 4 h 52"/>
                <a:gd name="T52" fmla="*/ 43 w 53"/>
                <a:gd name="T53" fmla="*/ 6 h 52"/>
                <a:gd name="T54" fmla="*/ 46 w 53"/>
                <a:gd name="T55" fmla="*/ 10 h 52"/>
                <a:gd name="T56" fmla="*/ 49 w 53"/>
                <a:gd name="T57" fmla="*/ 13 h 52"/>
                <a:gd name="T58" fmla="*/ 51 w 53"/>
                <a:gd name="T59" fmla="*/ 18 h 52"/>
                <a:gd name="T60" fmla="*/ 52 w 53"/>
                <a:gd name="T61" fmla="*/ 23 h 52"/>
                <a:gd name="T62" fmla="*/ 52 w 53"/>
                <a:gd name="T63" fmla="*/ 29 h 52"/>
                <a:gd name="T64" fmla="*/ 51 w 53"/>
                <a:gd name="T65" fmla="*/ 34 h 52"/>
                <a:gd name="T66" fmla="*/ 51 w 53"/>
                <a:gd name="T67" fmla="*/ 34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1" y="34"/>
                  </a:moveTo>
                  <a:lnTo>
                    <a:pt x="48" y="40"/>
                  </a:lnTo>
                  <a:lnTo>
                    <a:pt x="45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1"/>
                  </a:lnTo>
                  <a:lnTo>
                    <a:pt x="28" y="51"/>
                  </a:lnTo>
                  <a:lnTo>
                    <a:pt x="23" y="51"/>
                  </a:lnTo>
                  <a:lnTo>
                    <a:pt x="18" y="50"/>
                  </a:lnTo>
                  <a:lnTo>
                    <a:pt x="14" y="48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2"/>
                  </a:lnTo>
                  <a:lnTo>
                    <a:pt x="20" y="1"/>
                  </a:lnTo>
                  <a:lnTo>
                    <a:pt x="25" y="0"/>
                  </a:lnTo>
                  <a:lnTo>
                    <a:pt x="29" y="1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1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BCEC5655-59FB-7B4C-8592-19539D2991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" y="3459"/>
              <a:ext cx="53" cy="53"/>
            </a:xfrm>
            <a:custGeom>
              <a:avLst/>
              <a:gdLst>
                <a:gd name="T0" fmla="*/ 52 w 53"/>
                <a:gd name="T1" fmla="*/ 34 h 53"/>
                <a:gd name="T2" fmla="*/ 49 w 53"/>
                <a:gd name="T3" fmla="*/ 40 h 53"/>
                <a:gd name="T4" fmla="*/ 46 w 53"/>
                <a:gd name="T5" fmla="*/ 44 h 53"/>
                <a:gd name="T6" fmla="*/ 41 w 53"/>
                <a:gd name="T7" fmla="*/ 48 h 53"/>
                <a:gd name="T8" fmla="*/ 37 w 53"/>
                <a:gd name="T9" fmla="*/ 50 h 53"/>
                <a:gd name="T10" fmla="*/ 32 w 53"/>
                <a:gd name="T11" fmla="*/ 52 h 53"/>
                <a:gd name="T12" fmla="*/ 28 w 53"/>
                <a:gd name="T13" fmla="*/ 52 h 53"/>
                <a:gd name="T14" fmla="*/ 23 w 53"/>
                <a:gd name="T15" fmla="*/ 52 h 53"/>
                <a:gd name="T16" fmla="*/ 18 w 53"/>
                <a:gd name="T17" fmla="*/ 50 h 53"/>
                <a:gd name="T18" fmla="*/ 14 w 53"/>
                <a:gd name="T19" fmla="*/ 49 h 53"/>
                <a:gd name="T20" fmla="*/ 9 w 53"/>
                <a:gd name="T21" fmla="*/ 46 h 53"/>
                <a:gd name="T22" fmla="*/ 6 w 53"/>
                <a:gd name="T23" fmla="*/ 43 h 53"/>
                <a:gd name="T24" fmla="*/ 3 w 53"/>
                <a:gd name="T25" fmla="*/ 38 h 53"/>
                <a:gd name="T26" fmla="*/ 1 w 53"/>
                <a:gd name="T27" fmla="*/ 34 h 53"/>
                <a:gd name="T28" fmla="*/ 0 w 53"/>
                <a:gd name="T29" fmla="*/ 29 h 53"/>
                <a:gd name="T30" fmla="*/ 0 w 53"/>
                <a:gd name="T31" fmla="*/ 23 h 53"/>
                <a:gd name="T32" fmla="*/ 2 w 53"/>
                <a:gd name="T33" fmla="*/ 17 h 53"/>
                <a:gd name="T34" fmla="*/ 4 w 53"/>
                <a:gd name="T35" fmla="*/ 12 h 53"/>
                <a:gd name="T36" fmla="*/ 7 w 53"/>
                <a:gd name="T37" fmla="*/ 8 h 53"/>
                <a:gd name="T38" fmla="*/ 10 w 53"/>
                <a:gd name="T39" fmla="*/ 5 h 53"/>
                <a:gd name="T40" fmla="*/ 15 w 53"/>
                <a:gd name="T41" fmla="*/ 1 h 53"/>
                <a:gd name="T42" fmla="*/ 20 w 53"/>
                <a:gd name="T43" fmla="*/ 1 h 53"/>
                <a:gd name="T44" fmla="*/ 24 w 53"/>
                <a:gd name="T45" fmla="*/ 0 h 53"/>
                <a:gd name="T46" fmla="*/ 29 w 53"/>
                <a:gd name="T47" fmla="*/ 0 h 53"/>
                <a:gd name="T48" fmla="*/ 34 w 53"/>
                <a:gd name="T49" fmla="*/ 1 h 53"/>
                <a:gd name="T50" fmla="*/ 38 w 53"/>
                <a:gd name="T51" fmla="*/ 4 h 53"/>
                <a:gd name="T52" fmla="*/ 43 w 53"/>
                <a:gd name="T53" fmla="*/ 6 h 53"/>
                <a:gd name="T54" fmla="*/ 46 w 53"/>
                <a:gd name="T55" fmla="*/ 10 h 53"/>
                <a:gd name="T56" fmla="*/ 49 w 53"/>
                <a:gd name="T57" fmla="*/ 13 h 53"/>
                <a:gd name="T58" fmla="*/ 51 w 53"/>
                <a:gd name="T59" fmla="*/ 18 h 53"/>
                <a:gd name="T60" fmla="*/ 52 w 53"/>
                <a:gd name="T61" fmla="*/ 23 h 53"/>
                <a:gd name="T62" fmla="*/ 52 w 53"/>
                <a:gd name="T63" fmla="*/ 29 h 53"/>
                <a:gd name="T64" fmla="*/ 52 w 53"/>
                <a:gd name="T65" fmla="*/ 34 h 53"/>
                <a:gd name="T66" fmla="*/ 52 w 53"/>
                <a:gd name="T67" fmla="*/ 3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34"/>
                  </a:moveTo>
                  <a:lnTo>
                    <a:pt x="49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2" y="52"/>
                  </a:lnTo>
                  <a:lnTo>
                    <a:pt x="28" y="52"/>
                  </a:lnTo>
                  <a:lnTo>
                    <a:pt x="23" y="52"/>
                  </a:lnTo>
                  <a:lnTo>
                    <a:pt x="18" y="50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6" y="43"/>
                  </a:lnTo>
                  <a:lnTo>
                    <a:pt x="3" y="38"/>
                  </a:lnTo>
                  <a:lnTo>
                    <a:pt x="1" y="34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7" y="8"/>
                  </a:lnTo>
                  <a:lnTo>
                    <a:pt x="10" y="5"/>
                  </a:lnTo>
                  <a:lnTo>
                    <a:pt x="15" y="1"/>
                  </a:lnTo>
                  <a:lnTo>
                    <a:pt x="20" y="1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4"/>
                  </a:lnTo>
                  <a:lnTo>
                    <a:pt x="43" y="6"/>
                  </a:lnTo>
                  <a:lnTo>
                    <a:pt x="46" y="10"/>
                  </a:lnTo>
                  <a:lnTo>
                    <a:pt x="49" y="13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9"/>
                  </a:lnTo>
                  <a:lnTo>
                    <a:pt x="52" y="3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7" name="Group 45">
            <a:extLst>
              <a:ext uri="{FF2B5EF4-FFF2-40B4-BE49-F238E27FC236}">
                <a16:creationId xmlns:a16="http://schemas.microsoft.com/office/drawing/2014/main" id="{DB4E53A5-776D-A84C-BB7B-4D8FA8BB0042}"/>
              </a:ext>
            </a:extLst>
          </p:cNvPr>
          <p:cNvGrpSpPr>
            <a:grpSpLocks/>
          </p:cNvGrpSpPr>
          <p:nvPr/>
        </p:nvGrpSpPr>
        <p:grpSpPr bwMode="auto">
          <a:xfrm>
            <a:off x="6049963" y="3151188"/>
            <a:ext cx="636587" cy="169862"/>
            <a:chOff x="5829" y="2576"/>
            <a:chExt cx="441" cy="121"/>
          </a:xfrm>
        </p:grpSpPr>
        <p:sp>
          <p:nvSpPr>
            <p:cNvPr id="48" name="Line 46">
              <a:extLst>
                <a:ext uri="{FF2B5EF4-FFF2-40B4-BE49-F238E27FC236}">
                  <a16:creationId xmlns:a16="http://schemas.microsoft.com/office/drawing/2014/main" id="{E3E4C681-5CCE-F343-8AEF-C8CEB3CC924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882" y="2606"/>
              <a:ext cx="336" cy="60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14A64CB6-523B-6949-A735-DF1ABD5FBE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" y="2645"/>
              <a:ext cx="53" cy="52"/>
            </a:xfrm>
            <a:custGeom>
              <a:avLst/>
              <a:gdLst>
                <a:gd name="T0" fmla="*/ 52 w 53"/>
                <a:gd name="T1" fmla="*/ 30 h 52"/>
                <a:gd name="T2" fmla="*/ 49 w 53"/>
                <a:gd name="T3" fmla="*/ 36 h 52"/>
                <a:gd name="T4" fmla="*/ 47 w 53"/>
                <a:gd name="T5" fmla="*/ 41 h 52"/>
                <a:gd name="T6" fmla="*/ 43 w 53"/>
                <a:gd name="T7" fmla="*/ 45 h 52"/>
                <a:gd name="T8" fmla="*/ 40 w 53"/>
                <a:gd name="T9" fmla="*/ 47 h 52"/>
                <a:gd name="T10" fmla="*/ 35 w 53"/>
                <a:gd name="T11" fmla="*/ 49 h 52"/>
                <a:gd name="T12" fmla="*/ 31 w 53"/>
                <a:gd name="T13" fmla="*/ 50 h 52"/>
                <a:gd name="T14" fmla="*/ 26 w 53"/>
                <a:gd name="T15" fmla="*/ 51 h 52"/>
                <a:gd name="T16" fmla="*/ 21 w 53"/>
                <a:gd name="T17" fmla="*/ 50 h 52"/>
                <a:gd name="T18" fmla="*/ 17 w 53"/>
                <a:gd name="T19" fmla="*/ 49 h 52"/>
                <a:gd name="T20" fmla="*/ 12 w 53"/>
                <a:gd name="T21" fmla="*/ 48 h 52"/>
                <a:gd name="T22" fmla="*/ 8 w 53"/>
                <a:gd name="T23" fmla="*/ 45 h 52"/>
                <a:gd name="T24" fmla="*/ 5 w 53"/>
                <a:gd name="T25" fmla="*/ 42 h 52"/>
                <a:gd name="T26" fmla="*/ 2 w 53"/>
                <a:gd name="T27" fmla="*/ 37 h 52"/>
                <a:gd name="T28" fmla="*/ 1 w 53"/>
                <a:gd name="T29" fmla="*/ 33 h 52"/>
                <a:gd name="T30" fmla="*/ 0 w 53"/>
                <a:gd name="T31" fmla="*/ 27 h 52"/>
                <a:gd name="T32" fmla="*/ 1 w 53"/>
                <a:gd name="T33" fmla="*/ 21 h 52"/>
                <a:gd name="T34" fmla="*/ 2 w 53"/>
                <a:gd name="T35" fmla="*/ 15 h 52"/>
                <a:gd name="T36" fmla="*/ 4 w 53"/>
                <a:gd name="T37" fmla="*/ 11 h 52"/>
                <a:gd name="T38" fmla="*/ 7 w 53"/>
                <a:gd name="T39" fmla="*/ 7 h 52"/>
                <a:gd name="T40" fmla="*/ 12 w 53"/>
                <a:gd name="T41" fmla="*/ 3 h 52"/>
                <a:gd name="T42" fmla="*/ 16 w 53"/>
                <a:gd name="T43" fmla="*/ 2 h 52"/>
                <a:gd name="T44" fmla="*/ 20 w 53"/>
                <a:gd name="T45" fmla="*/ 0 h 52"/>
                <a:gd name="T46" fmla="*/ 25 w 53"/>
                <a:gd name="T47" fmla="*/ 0 h 52"/>
                <a:gd name="T48" fmla="*/ 30 w 53"/>
                <a:gd name="T49" fmla="*/ 0 h 52"/>
                <a:gd name="T50" fmla="*/ 34 w 53"/>
                <a:gd name="T51" fmla="*/ 2 h 52"/>
                <a:gd name="T52" fmla="*/ 39 w 53"/>
                <a:gd name="T53" fmla="*/ 3 h 52"/>
                <a:gd name="T54" fmla="*/ 43 w 53"/>
                <a:gd name="T55" fmla="*/ 6 h 52"/>
                <a:gd name="T56" fmla="*/ 47 w 53"/>
                <a:gd name="T57" fmla="*/ 10 h 52"/>
                <a:gd name="T58" fmla="*/ 49 w 53"/>
                <a:gd name="T59" fmla="*/ 14 h 52"/>
                <a:gd name="T60" fmla="*/ 51 w 53"/>
                <a:gd name="T61" fmla="*/ 18 h 52"/>
                <a:gd name="T62" fmla="*/ 52 w 53"/>
                <a:gd name="T63" fmla="*/ 24 h 52"/>
                <a:gd name="T64" fmla="*/ 52 w 53"/>
                <a:gd name="T65" fmla="*/ 30 h 52"/>
                <a:gd name="T66" fmla="*/ 52 w 53"/>
                <a:gd name="T67" fmla="*/ 30 h 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2">
                  <a:moveTo>
                    <a:pt x="52" y="30"/>
                  </a:moveTo>
                  <a:lnTo>
                    <a:pt x="49" y="36"/>
                  </a:lnTo>
                  <a:lnTo>
                    <a:pt x="47" y="41"/>
                  </a:lnTo>
                  <a:lnTo>
                    <a:pt x="43" y="45"/>
                  </a:lnTo>
                  <a:lnTo>
                    <a:pt x="40" y="47"/>
                  </a:lnTo>
                  <a:lnTo>
                    <a:pt x="35" y="49"/>
                  </a:lnTo>
                  <a:lnTo>
                    <a:pt x="31" y="50"/>
                  </a:lnTo>
                  <a:lnTo>
                    <a:pt x="26" y="51"/>
                  </a:lnTo>
                  <a:lnTo>
                    <a:pt x="21" y="50"/>
                  </a:lnTo>
                  <a:lnTo>
                    <a:pt x="17" y="49"/>
                  </a:lnTo>
                  <a:lnTo>
                    <a:pt x="12" y="48"/>
                  </a:lnTo>
                  <a:lnTo>
                    <a:pt x="8" y="45"/>
                  </a:lnTo>
                  <a:lnTo>
                    <a:pt x="5" y="42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2" y="15"/>
                  </a:lnTo>
                  <a:lnTo>
                    <a:pt x="4" y="11"/>
                  </a:lnTo>
                  <a:lnTo>
                    <a:pt x="7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3"/>
                  </a:lnTo>
                  <a:lnTo>
                    <a:pt x="43" y="6"/>
                  </a:lnTo>
                  <a:lnTo>
                    <a:pt x="47" y="10"/>
                  </a:lnTo>
                  <a:lnTo>
                    <a:pt x="49" y="14"/>
                  </a:lnTo>
                  <a:lnTo>
                    <a:pt x="51" y="18"/>
                  </a:lnTo>
                  <a:lnTo>
                    <a:pt x="52" y="24"/>
                  </a:lnTo>
                  <a:lnTo>
                    <a:pt x="52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44624CD5-295E-E34D-BC7B-93FB423F1C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" y="2576"/>
              <a:ext cx="54" cy="53"/>
            </a:xfrm>
            <a:custGeom>
              <a:avLst/>
              <a:gdLst>
                <a:gd name="T0" fmla="*/ 53 w 54"/>
                <a:gd name="T1" fmla="*/ 30 h 53"/>
                <a:gd name="T2" fmla="*/ 50 w 54"/>
                <a:gd name="T3" fmla="*/ 37 h 53"/>
                <a:gd name="T4" fmla="*/ 48 w 54"/>
                <a:gd name="T5" fmla="*/ 42 h 53"/>
                <a:gd name="T6" fmla="*/ 44 w 54"/>
                <a:gd name="T7" fmla="*/ 46 h 53"/>
                <a:gd name="T8" fmla="*/ 41 w 54"/>
                <a:gd name="T9" fmla="*/ 48 h 53"/>
                <a:gd name="T10" fmla="*/ 36 w 54"/>
                <a:gd name="T11" fmla="*/ 50 h 53"/>
                <a:gd name="T12" fmla="*/ 31 w 54"/>
                <a:gd name="T13" fmla="*/ 51 h 53"/>
                <a:gd name="T14" fmla="*/ 27 w 54"/>
                <a:gd name="T15" fmla="*/ 52 h 53"/>
                <a:gd name="T16" fmla="*/ 22 w 54"/>
                <a:gd name="T17" fmla="*/ 51 h 53"/>
                <a:gd name="T18" fmla="*/ 17 w 54"/>
                <a:gd name="T19" fmla="*/ 50 h 53"/>
                <a:gd name="T20" fmla="*/ 13 w 54"/>
                <a:gd name="T21" fmla="*/ 48 h 53"/>
                <a:gd name="T22" fmla="*/ 8 w 54"/>
                <a:gd name="T23" fmla="*/ 46 h 53"/>
                <a:gd name="T24" fmla="*/ 5 w 54"/>
                <a:gd name="T25" fmla="*/ 42 h 53"/>
                <a:gd name="T26" fmla="*/ 2 w 54"/>
                <a:gd name="T27" fmla="*/ 38 h 53"/>
                <a:gd name="T28" fmla="*/ 0 w 54"/>
                <a:gd name="T29" fmla="*/ 33 h 53"/>
                <a:gd name="T30" fmla="*/ 0 w 54"/>
                <a:gd name="T31" fmla="*/ 27 h 53"/>
                <a:gd name="T32" fmla="*/ 1 w 54"/>
                <a:gd name="T33" fmla="*/ 20 h 53"/>
                <a:gd name="T34" fmla="*/ 2 w 54"/>
                <a:gd name="T35" fmla="*/ 15 h 53"/>
                <a:gd name="T36" fmla="*/ 5 w 54"/>
                <a:gd name="T37" fmla="*/ 11 h 53"/>
                <a:gd name="T38" fmla="*/ 8 w 54"/>
                <a:gd name="T39" fmla="*/ 7 h 53"/>
                <a:gd name="T40" fmla="*/ 12 w 54"/>
                <a:gd name="T41" fmla="*/ 3 h 53"/>
                <a:gd name="T42" fmla="*/ 16 w 54"/>
                <a:gd name="T43" fmla="*/ 2 h 53"/>
                <a:gd name="T44" fmla="*/ 21 w 54"/>
                <a:gd name="T45" fmla="*/ 0 h 53"/>
                <a:gd name="T46" fmla="*/ 26 w 54"/>
                <a:gd name="T47" fmla="*/ 0 h 53"/>
                <a:gd name="T48" fmla="*/ 31 w 54"/>
                <a:gd name="T49" fmla="*/ 0 h 53"/>
                <a:gd name="T50" fmla="*/ 35 w 54"/>
                <a:gd name="T51" fmla="*/ 2 h 53"/>
                <a:gd name="T52" fmla="*/ 40 w 54"/>
                <a:gd name="T53" fmla="*/ 4 h 53"/>
                <a:gd name="T54" fmla="*/ 43 w 54"/>
                <a:gd name="T55" fmla="*/ 7 h 53"/>
                <a:gd name="T56" fmla="*/ 47 w 54"/>
                <a:gd name="T57" fmla="*/ 10 h 53"/>
                <a:gd name="T58" fmla="*/ 50 w 54"/>
                <a:gd name="T59" fmla="*/ 15 h 53"/>
                <a:gd name="T60" fmla="*/ 52 w 54"/>
                <a:gd name="T61" fmla="*/ 19 h 53"/>
                <a:gd name="T62" fmla="*/ 52 w 54"/>
                <a:gd name="T63" fmla="*/ 25 h 53"/>
                <a:gd name="T64" fmla="*/ 53 w 54"/>
                <a:gd name="T65" fmla="*/ 30 h 53"/>
                <a:gd name="T66" fmla="*/ 53 w 54"/>
                <a:gd name="T67" fmla="*/ 3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30"/>
                  </a:moveTo>
                  <a:lnTo>
                    <a:pt x="50" y="37"/>
                  </a:lnTo>
                  <a:lnTo>
                    <a:pt x="48" y="42"/>
                  </a:lnTo>
                  <a:lnTo>
                    <a:pt x="44" y="46"/>
                  </a:lnTo>
                  <a:lnTo>
                    <a:pt x="41" y="48"/>
                  </a:lnTo>
                  <a:lnTo>
                    <a:pt x="36" y="50"/>
                  </a:lnTo>
                  <a:lnTo>
                    <a:pt x="31" y="51"/>
                  </a:lnTo>
                  <a:lnTo>
                    <a:pt x="27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1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35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2" y="19"/>
                  </a:lnTo>
                  <a:lnTo>
                    <a:pt x="52" y="25"/>
                  </a:lnTo>
                  <a:lnTo>
                    <a:pt x="53" y="3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1" name="Group 49">
            <a:extLst>
              <a:ext uri="{FF2B5EF4-FFF2-40B4-BE49-F238E27FC236}">
                <a16:creationId xmlns:a16="http://schemas.microsoft.com/office/drawing/2014/main" id="{83A9AEA5-7007-D944-AA08-DDC4A4D63222}"/>
              </a:ext>
            </a:extLst>
          </p:cNvPr>
          <p:cNvGrpSpPr>
            <a:grpSpLocks/>
          </p:cNvGrpSpPr>
          <p:nvPr/>
        </p:nvGrpSpPr>
        <p:grpSpPr bwMode="auto">
          <a:xfrm>
            <a:off x="3810000" y="2362200"/>
            <a:ext cx="1265238" cy="152400"/>
            <a:chOff x="4293" y="2033"/>
            <a:chExt cx="507" cy="98"/>
          </a:xfrm>
        </p:grpSpPr>
        <p:sp>
          <p:nvSpPr>
            <p:cNvPr id="52" name="Line 50">
              <a:extLst>
                <a:ext uri="{FF2B5EF4-FFF2-40B4-BE49-F238E27FC236}">
                  <a16:creationId xmlns:a16="http://schemas.microsoft.com/office/drawing/2014/main" id="{6D12E541-CD2D-294E-A626-114FA1373A1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6" y="2061"/>
              <a:ext cx="402" cy="4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254E26A0-95F7-E146-AB03-28C8A9C788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7" y="2033"/>
              <a:ext cx="53" cy="53"/>
            </a:xfrm>
            <a:custGeom>
              <a:avLst/>
              <a:gdLst>
                <a:gd name="T0" fmla="*/ 52 w 53"/>
                <a:gd name="T1" fmla="*/ 23 h 53"/>
                <a:gd name="T2" fmla="*/ 51 w 53"/>
                <a:gd name="T3" fmla="*/ 30 h 53"/>
                <a:gd name="T4" fmla="*/ 50 w 53"/>
                <a:gd name="T5" fmla="*/ 36 h 53"/>
                <a:gd name="T6" fmla="*/ 48 w 53"/>
                <a:gd name="T7" fmla="*/ 40 h 53"/>
                <a:gd name="T8" fmla="*/ 46 w 53"/>
                <a:gd name="T9" fmla="*/ 43 h 53"/>
                <a:gd name="T10" fmla="*/ 42 w 53"/>
                <a:gd name="T11" fmla="*/ 47 h 53"/>
                <a:gd name="T12" fmla="*/ 38 w 53"/>
                <a:gd name="T13" fmla="*/ 50 h 53"/>
                <a:gd name="T14" fmla="*/ 33 w 53"/>
                <a:gd name="T15" fmla="*/ 51 h 53"/>
                <a:gd name="T16" fmla="*/ 29 w 53"/>
                <a:gd name="T17" fmla="*/ 51 h 53"/>
                <a:gd name="T18" fmla="*/ 23 w 53"/>
                <a:gd name="T19" fmla="*/ 52 h 53"/>
                <a:gd name="T20" fmla="*/ 18 w 53"/>
                <a:gd name="T21" fmla="*/ 51 h 53"/>
                <a:gd name="T22" fmla="*/ 14 w 53"/>
                <a:gd name="T23" fmla="*/ 50 h 53"/>
                <a:gd name="T24" fmla="*/ 10 w 53"/>
                <a:gd name="T25" fmla="*/ 47 h 53"/>
                <a:gd name="T26" fmla="*/ 6 w 53"/>
                <a:gd name="T27" fmla="*/ 44 h 53"/>
                <a:gd name="T28" fmla="*/ 3 w 53"/>
                <a:gd name="T29" fmla="*/ 39 h 53"/>
                <a:gd name="T30" fmla="*/ 1 w 53"/>
                <a:gd name="T31" fmla="*/ 35 h 53"/>
                <a:gd name="T32" fmla="*/ 1 w 53"/>
                <a:gd name="T33" fmla="*/ 28 h 53"/>
                <a:gd name="T34" fmla="*/ 0 w 53"/>
                <a:gd name="T35" fmla="*/ 23 h 53"/>
                <a:gd name="T36" fmla="*/ 1 w 53"/>
                <a:gd name="T37" fmla="*/ 17 h 53"/>
                <a:gd name="T38" fmla="*/ 3 w 53"/>
                <a:gd name="T39" fmla="*/ 13 h 53"/>
                <a:gd name="T40" fmla="*/ 6 w 53"/>
                <a:gd name="T41" fmla="*/ 9 h 53"/>
                <a:gd name="T42" fmla="*/ 10 w 53"/>
                <a:gd name="T43" fmla="*/ 6 h 53"/>
                <a:gd name="T44" fmla="*/ 14 w 53"/>
                <a:gd name="T45" fmla="*/ 3 h 53"/>
                <a:gd name="T46" fmla="*/ 19 w 53"/>
                <a:gd name="T47" fmla="*/ 2 h 53"/>
                <a:gd name="T48" fmla="*/ 24 w 53"/>
                <a:gd name="T49" fmla="*/ 0 h 53"/>
                <a:gd name="T50" fmla="*/ 28 w 53"/>
                <a:gd name="T51" fmla="*/ 1 h 53"/>
                <a:gd name="T52" fmla="*/ 33 w 53"/>
                <a:gd name="T53" fmla="*/ 2 h 53"/>
                <a:gd name="T54" fmla="*/ 37 w 53"/>
                <a:gd name="T55" fmla="*/ 3 h 53"/>
                <a:gd name="T56" fmla="*/ 42 w 53"/>
                <a:gd name="T57" fmla="*/ 5 h 53"/>
                <a:gd name="T58" fmla="*/ 45 w 53"/>
                <a:gd name="T59" fmla="*/ 9 h 53"/>
                <a:gd name="T60" fmla="*/ 48 w 53"/>
                <a:gd name="T61" fmla="*/ 13 h 53"/>
                <a:gd name="T62" fmla="*/ 50 w 53"/>
                <a:gd name="T63" fmla="*/ 18 h 53"/>
                <a:gd name="T64" fmla="*/ 52 w 53"/>
                <a:gd name="T65" fmla="*/ 23 h 53"/>
                <a:gd name="T66" fmla="*/ 52 w 53"/>
                <a:gd name="T67" fmla="*/ 2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52" y="23"/>
                  </a:moveTo>
                  <a:lnTo>
                    <a:pt x="51" y="30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6" y="43"/>
                  </a:lnTo>
                  <a:lnTo>
                    <a:pt x="42" y="47"/>
                  </a:lnTo>
                  <a:lnTo>
                    <a:pt x="38" y="50"/>
                  </a:lnTo>
                  <a:lnTo>
                    <a:pt x="33" y="51"/>
                  </a:lnTo>
                  <a:lnTo>
                    <a:pt x="29" y="51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4"/>
                  </a:lnTo>
                  <a:lnTo>
                    <a:pt x="3" y="39"/>
                  </a:lnTo>
                  <a:lnTo>
                    <a:pt x="1" y="35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9" y="2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2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E2BAECA0-5357-C042-BB87-B53326C5687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2078"/>
              <a:ext cx="54" cy="53"/>
            </a:xfrm>
            <a:custGeom>
              <a:avLst/>
              <a:gdLst>
                <a:gd name="T0" fmla="*/ 53 w 54"/>
                <a:gd name="T1" fmla="*/ 23 h 53"/>
                <a:gd name="T2" fmla="*/ 52 w 54"/>
                <a:gd name="T3" fmla="*/ 30 h 53"/>
                <a:gd name="T4" fmla="*/ 50 w 54"/>
                <a:gd name="T5" fmla="*/ 36 h 53"/>
                <a:gd name="T6" fmla="*/ 48 w 54"/>
                <a:gd name="T7" fmla="*/ 40 h 53"/>
                <a:gd name="T8" fmla="*/ 46 w 54"/>
                <a:gd name="T9" fmla="*/ 44 h 53"/>
                <a:gd name="T10" fmla="*/ 41 w 54"/>
                <a:gd name="T11" fmla="*/ 48 h 53"/>
                <a:gd name="T12" fmla="*/ 38 w 54"/>
                <a:gd name="T13" fmla="*/ 50 h 53"/>
                <a:gd name="T14" fmla="*/ 33 w 54"/>
                <a:gd name="T15" fmla="*/ 52 h 53"/>
                <a:gd name="T16" fmla="*/ 29 w 54"/>
                <a:gd name="T17" fmla="*/ 52 h 53"/>
                <a:gd name="T18" fmla="*/ 23 w 54"/>
                <a:gd name="T19" fmla="*/ 52 h 53"/>
                <a:gd name="T20" fmla="*/ 19 w 54"/>
                <a:gd name="T21" fmla="*/ 52 h 53"/>
                <a:gd name="T22" fmla="*/ 14 w 54"/>
                <a:gd name="T23" fmla="*/ 50 h 53"/>
                <a:gd name="T24" fmla="*/ 10 w 54"/>
                <a:gd name="T25" fmla="*/ 47 h 53"/>
                <a:gd name="T26" fmla="*/ 6 w 54"/>
                <a:gd name="T27" fmla="*/ 45 h 53"/>
                <a:gd name="T28" fmla="*/ 3 w 54"/>
                <a:gd name="T29" fmla="*/ 40 h 53"/>
                <a:gd name="T30" fmla="*/ 1 w 54"/>
                <a:gd name="T31" fmla="*/ 35 h 53"/>
                <a:gd name="T32" fmla="*/ 1 w 54"/>
                <a:gd name="T33" fmla="*/ 28 h 53"/>
                <a:gd name="T34" fmla="*/ 0 w 54"/>
                <a:gd name="T35" fmla="*/ 23 h 53"/>
                <a:gd name="T36" fmla="*/ 1 w 54"/>
                <a:gd name="T37" fmla="*/ 17 h 53"/>
                <a:gd name="T38" fmla="*/ 3 w 54"/>
                <a:gd name="T39" fmla="*/ 13 h 53"/>
                <a:gd name="T40" fmla="*/ 6 w 54"/>
                <a:gd name="T41" fmla="*/ 8 h 53"/>
                <a:gd name="T42" fmla="*/ 9 w 54"/>
                <a:gd name="T43" fmla="*/ 6 h 53"/>
                <a:gd name="T44" fmla="*/ 14 w 54"/>
                <a:gd name="T45" fmla="*/ 3 h 53"/>
                <a:gd name="T46" fmla="*/ 19 w 54"/>
                <a:gd name="T47" fmla="*/ 2 h 53"/>
                <a:gd name="T48" fmla="*/ 24 w 54"/>
                <a:gd name="T49" fmla="*/ 0 h 53"/>
                <a:gd name="T50" fmla="*/ 28 w 54"/>
                <a:gd name="T51" fmla="*/ 1 h 53"/>
                <a:gd name="T52" fmla="*/ 33 w 54"/>
                <a:gd name="T53" fmla="*/ 2 h 53"/>
                <a:gd name="T54" fmla="*/ 37 w 54"/>
                <a:gd name="T55" fmla="*/ 3 h 53"/>
                <a:gd name="T56" fmla="*/ 42 w 54"/>
                <a:gd name="T57" fmla="*/ 5 h 53"/>
                <a:gd name="T58" fmla="*/ 45 w 54"/>
                <a:gd name="T59" fmla="*/ 9 h 53"/>
                <a:gd name="T60" fmla="*/ 48 w 54"/>
                <a:gd name="T61" fmla="*/ 13 h 53"/>
                <a:gd name="T62" fmla="*/ 50 w 54"/>
                <a:gd name="T63" fmla="*/ 18 h 53"/>
                <a:gd name="T64" fmla="*/ 53 w 54"/>
                <a:gd name="T65" fmla="*/ 23 h 53"/>
                <a:gd name="T66" fmla="*/ 53 w 54"/>
                <a:gd name="T67" fmla="*/ 23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3">
                  <a:moveTo>
                    <a:pt x="53" y="23"/>
                  </a:moveTo>
                  <a:lnTo>
                    <a:pt x="52" y="30"/>
                  </a:lnTo>
                  <a:lnTo>
                    <a:pt x="50" y="36"/>
                  </a:lnTo>
                  <a:lnTo>
                    <a:pt x="48" y="40"/>
                  </a:lnTo>
                  <a:lnTo>
                    <a:pt x="46" y="44"/>
                  </a:lnTo>
                  <a:lnTo>
                    <a:pt x="41" y="48"/>
                  </a:lnTo>
                  <a:lnTo>
                    <a:pt x="38" y="50"/>
                  </a:lnTo>
                  <a:lnTo>
                    <a:pt x="33" y="52"/>
                  </a:lnTo>
                  <a:lnTo>
                    <a:pt x="29" y="52"/>
                  </a:lnTo>
                  <a:lnTo>
                    <a:pt x="23" y="52"/>
                  </a:lnTo>
                  <a:lnTo>
                    <a:pt x="19" y="52"/>
                  </a:lnTo>
                  <a:lnTo>
                    <a:pt x="14" y="50"/>
                  </a:lnTo>
                  <a:lnTo>
                    <a:pt x="10" y="47"/>
                  </a:lnTo>
                  <a:lnTo>
                    <a:pt x="6" y="45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6" y="8"/>
                  </a:lnTo>
                  <a:lnTo>
                    <a:pt x="9" y="6"/>
                  </a:lnTo>
                  <a:lnTo>
                    <a:pt x="14" y="3"/>
                  </a:lnTo>
                  <a:lnTo>
                    <a:pt x="19" y="2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33" y="2"/>
                  </a:lnTo>
                  <a:lnTo>
                    <a:pt x="37" y="3"/>
                  </a:lnTo>
                  <a:lnTo>
                    <a:pt x="42" y="5"/>
                  </a:lnTo>
                  <a:lnTo>
                    <a:pt x="45" y="9"/>
                  </a:lnTo>
                  <a:lnTo>
                    <a:pt x="48" y="13"/>
                  </a:lnTo>
                  <a:lnTo>
                    <a:pt x="50" y="18"/>
                  </a:lnTo>
                  <a:lnTo>
                    <a:pt x="53" y="23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5" name="Group 53">
            <a:extLst>
              <a:ext uri="{FF2B5EF4-FFF2-40B4-BE49-F238E27FC236}">
                <a16:creationId xmlns:a16="http://schemas.microsoft.com/office/drawing/2014/main" id="{75330866-9E69-7449-8D22-8439EA651F48}"/>
              </a:ext>
            </a:extLst>
          </p:cNvPr>
          <p:cNvGrpSpPr>
            <a:grpSpLocks/>
          </p:cNvGrpSpPr>
          <p:nvPr/>
        </p:nvGrpSpPr>
        <p:grpSpPr bwMode="auto">
          <a:xfrm>
            <a:off x="2740025" y="5022850"/>
            <a:ext cx="377825" cy="504825"/>
            <a:chOff x="3535" y="3912"/>
            <a:chExt cx="262" cy="361"/>
          </a:xfrm>
        </p:grpSpPr>
        <p:sp>
          <p:nvSpPr>
            <p:cNvPr id="56" name="Line 54">
              <a:extLst>
                <a:ext uri="{FF2B5EF4-FFF2-40B4-BE49-F238E27FC236}">
                  <a16:creationId xmlns:a16="http://schemas.microsoft.com/office/drawing/2014/main" id="{BD3AAEA7-E04E-AF43-9301-6194107E63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7" y="3959"/>
              <a:ext cx="179" cy="263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DF5E3840-1226-6C44-95B5-594917C65A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5" y="3912"/>
              <a:ext cx="53" cy="53"/>
            </a:xfrm>
            <a:custGeom>
              <a:avLst/>
              <a:gdLst>
                <a:gd name="T0" fmla="*/ 13 w 53"/>
                <a:gd name="T1" fmla="*/ 4 h 53"/>
                <a:gd name="T2" fmla="*/ 17 w 53"/>
                <a:gd name="T3" fmla="*/ 2 h 53"/>
                <a:gd name="T4" fmla="*/ 22 w 53"/>
                <a:gd name="T5" fmla="*/ 0 h 53"/>
                <a:gd name="T6" fmla="*/ 27 w 53"/>
                <a:gd name="T7" fmla="*/ 0 h 53"/>
                <a:gd name="T8" fmla="*/ 32 w 53"/>
                <a:gd name="T9" fmla="*/ 0 h 53"/>
                <a:gd name="T10" fmla="*/ 36 w 53"/>
                <a:gd name="T11" fmla="*/ 3 h 53"/>
                <a:gd name="T12" fmla="*/ 41 w 53"/>
                <a:gd name="T13" fmla="*/ 5 h 53"/>
                <a:gd name="T14" fmla="*/ 44 w 53"/>
                <a:gd name="T15" fmla="*/ 8 h 53"/>
                <a:gd name="T16" fmla="*/ 48 w 53"/>
                <a:gd name="T17" fmla="*/ 11 h 53"/>
                <a:gd name="T18" fmla="*/ 50 w 53"/>
                <a:gd name="T19" fmla="*/ 16 h 53"/>
                <a:gd name="T20" fmla="*/ 51 w 53"/>
                <a:gd name="T21" fmla="*/ 20 h 53"/>
                <a:gd name="T22" fmla="*/ 52 w 53"/>
                <a:gd name="T23" fmla="*/ 24 h 53"/>
                <a:gd name="T24" fmla="*/ 52 w 53"/>
                <a:gd name="T25" fmla="*/ 29 h 53"/>
                <a:gd name="T26" fmla="*/ 51 w 53"/>
                <a:gd name="T27" fmla="*/ 34 h 53"/>
                <a:gd name="T28" fmla="*/ 49 w 53"/>
                <a:gd name="T29" fmla="*/ 39 h 53"/>
                <a:gd name="T30" fmla="*/ 45 w 53"/>
                <a:gd name="T31" fmla="*/ 43 h 53"/>
                <a:gd name="T32" fmla="*/ 41 w 53"/>
                <a:gd name="T33" fmla="*/ 46 h 53"/>
                <a:gd name="T34" fmla="*/ 35 w 53"/>
                <a:gd name="T35" fmla="*/ 50 h 53"/>
                <a:gd name="T36" fmla="*/ 30 w 53"/>
                <a:gd name="T37" fmla="*/ 52 h 53"/>
                <a:gd name="T38" fmla="*/ 25 w 53"/>
                <a:gd name="T39" fmla="*/ 52 h 53"/>
                <a:gd name="T40" fmla="*/ 20 w 53"/>
                <a:gd name="T41" fmla="*/ 51 h 53"/>
                <a:gd name="T42" fmla="*/ 16 w 53"/>
                <a:gd name="T43" fmla="*/ 50 h 53"/>
                <a:gd name="T44" fmla="*/ 11 w 53"/>
                <a:gd name="T45" fmla="*/ 47 h 53"/>
                <a:gd name="T46" fmla="*/ 8 w 53"/>
                <a:gd name="T47" fmla="*/ 44 h 53"/>
                <a:gd name="T48" fmla="*/ 5 w 53"/>
                <a:gd name="T49" fmla="*/ 40 h 53"/>
                <a:gd name="T50" fmla="*/ 2 w 53"/>
                <a:gd name="T51" fmla="*/ 36 h 53"/>
                <a:gd name="T52" fmla="*/ 1 w 53"/>
                <a:gd name="T53" fmla="*/ 32 h 53"/>
                <a:gd name="T54" fmla="*/ 0 w 53"/>
                <a:gd name="T55" fmla="*/ 27 h 53"/>
                <a:gd name="T56" fmla="*/ 1 w 53"/>
                <a:gd name="T57" fmla="*/ 22 h 53"/>
                <a:gd name="T58" fmla="*/ 2 w 53"/>
                <a:gd name="T59" fmla="*/ 17 h 53"/>
                <a:gd name="T60" fmla="*/ 4 w 53"/>
                <a:gd name="T61" fmla="*/ 13 h 53"/>
                <a:gd name="T62" fmla="*/ 7 w 53"/>
                <a:gd name="T63" fmla="*/ 8 h 53"/>
                <a:gd name="T64" fmla="*/ 13 w 53"/>
                <a:gd name="T65" fmla="*/ 4 h 53"/>
                <a:gd name="T66" fmla="*/ 13 w 53"/>
                <a:gd name="T67" fmla="*/ 4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3">
                  <a:moveTo>
                    <a:pt x="13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3"/>
                  </a:lnTo>
                  <a:lnTo>
                    <a:pt x="41" y="46"/>
                  </a:lnTo>
                  <a:lnTo>
                    <a:pt x="35" y="50"/>
                  </a:lnTo>
                  <a:lnTo>
                    <a:pt x="30" y="52"/>
                  </a:lnTo>
                  <a:lnTo>
                    <a:pt x="25" y="52"/>
                  </a:lnTo>
                  <a:lnTo>
                    <a:pt x="20" y="51"/>
                  </a:lnTo>
                  <a:lnTo>
                    <a:pt x="16" y="50"/>
                  </a:lnTo>
                  <a:lnTo>
                    <a:pt x="11" y="47"/>
                  </a:lnTo>
                  <a:lnTo>
                    <a:pt x="8" y="44"/>
                  </a:lnTo>
                  <a:lnTo>
                    <a:pt x="5" y="40"/>
                  </a:lnTo>
                  <a:lnTo>
                    <a:pt x="2" y="36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2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7" y="8"/>
                  </a:lnTo>
                  <a:lnTo>
                    <a:pt x="13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9F047E3F-1CFA-F143-9B2A-8E2F8EDA6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4" y="4219"/>
              <a:ext cx="53" cy="54"/>
            </a:xfrm>
            <a:custGeom>
              <a:avLst/>
              <a:gdLst>
                <a:gd name="T0" fmla="*/ 12 w 53"/>
                <a:gd name="T1" fmla="*/ 4 h 54"/>
                <a:gd name="T2" fmla="*/ 17 w 53"/>
                <a:gd name="T3" fmla="*/ 2 h 54"/>
                <a:gd name="T4" fmla="*/ 22 w 53"/>
                <a:gd name="T5" fmla="*/ 0 h 54"/>
                <a:gd name="T6" fmla="*/ 27 w 53"/>
                <a:gd name="T7" fmla="*/ 0 h 54"/>
                <a:gd name="T8" fmla="*/ 32 w 53"/>
                <a:gd name="T9" fmla="*/ 0 h 54"/>
                <a:gd name="T10" fmla="*/ 36 w 53"/>
                <a:gd name="T11" fmla="*/ 3 h 54"/>
                <a:gd name="T12" fmla="*/ 41 w 53"/>
                <a:gd name="T13" fmla="*/ 5 h 54"/>
                <a:gd name="T14" fmla="*/ 44 w 53"/>
                <a:gd name="T15" fmla="*/ 8 h 54"/>
                <a:gd name="T16" fmla="*/ 48 w 53"/>
                <a:gd name="T17" fmla="*/ 11 h 54"/>
                <a:gd name="T18" fmla="*/ 50 w 53"/>
                <a:gd name="T19" fmla="*/ 16 h 54"/>
                <a:gd name="T20" fmla="*/ 51 w 53"/>
                <a:gd name="T21" fmla="*/ 20 h 54"/>
                <a:gd name="T22" fmla="*/ 52 w 53"/>
                <a:gd name="T23" fmla="*/ 25 h 54"/>
                <a:gd name="T24" fmla="*/ 52 w 53"/>
                <a:gd name="T25" fmla="*/ 30 h 54"/>
                <a:gd name="T26" fmla="*/ 51 w 53"/>
                <a:gd name="T27" fmla="*/ 34 h 54"/>
                <a:gd name="T28" fmla="*/ 49 w 53"/>
                <a:gd name="T29" fmla="*/ 39 h 54"/>
                <a:gd name="T30" fmla="*/ 45 w 53"/>
                <a:gd name="T31" fmla="*/ 44 h 54"/>
                <a:gd name="T32" fmla="*/ 42 w 53"/>
                <a:gd name="T33" fmla="*/ 47 h 54"/>
                <a:gd name="T34" fmla="*/ 36 w 53"/>
                <a:gd name="T35" fmla="*/ 51 h 54"/>
                <a:gd name="T36" fmla="*/ 31 w 53"/>
                <a:gd name="T37" fmla="*/ 52 h 54"/>
                <a:gd name="T38" fmla="*/ 25 w 53"/>
                <a:gd name="T39" fmla="*/ 53 h 54"/>
                <a:gd name="T40" fmla="*/ 20 w 53"/>
                <a:gd name="T41" fmla="*/ 52 h 54"/>
                <a:gd name="T42" fmla="*/ 15 w 53"/>
                <a:gd name="T43" fmla="*/ 51 h 54"/>
                <a:gd name="T44" fmla="*/ 11 w 53"/>
                <a:gd name="T45" fmla="*/ 48 h 54"/>
                <a:gd name="T46" fmla="*/ 8 w 53"/>
                <a:gd name="T47" fmla="*/ 45 h 54"/>
                <a:gd name="T48" fmla="*/ 5 w 53"/>
                <a:gd name="T49" fmla="*/ 41 h 54"/>
                <a:gd name="T50" fmla="*/ 2 w 53"/>
                <a:gd name="T51" fmla="*/ 37 h 54"/>
                <a:gd name="T52" fmla="*/ 0 w 53"/>
                <a:gd name="T53" fmla="*/ 32 h 54"/>
                <a:gd name="T54" fmla="*/ 0 w 53"/>
                <a:gd name="T55" fmla="*/ 27 h 54"/>
                <a:gd name="T56" fmla="*/ 0 w 53"/>
                <a:gd name="T57" fmla="*/ 22 h 54"/>
                <a:gd name="T58" fmla="*/ 1 w 53"/>
                <a:gd name="T59" fmla="*/ 17 h 54"/>
                <a:gd name="T60" fmla="*/ 3 w 53"/>
                <a:gd name="T61" fmla="*/ 13 h 54"/>
                <a:gd name="T62" fmla="*/ 7 w 53"/>
                <a:gd name="T63" fmla="*/ 9 h 54"/>
                <a:gd name="T64" fmla="*/ 12 w 53"/>
                <a:gd name="T65" fmla="*/ 4 h 54"/>
                <a:gd name="T66" fmla="*/ 12 w 53"/>
                <a:gd name="T67" fmla="*/ 4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2" y="4"/>
                  </a:moveTo>
                  <a:lnTo>
                    <a:pt x="17" y="2"/>
                  </a:lnTo>
                  <a:lnTo>
                    <a:pt x="22" y="0"/>
                  </a:lnTo>
                  <a:lnTo>
                    <a:pt x="27" y="0"/>
                  </a:lnTo>
                  <a:lnTo>
                    <a:pt x="32" y="0"/>
                  </a:lnTo>
                  <a:lnTo>
                    <a:pt x="36" y="3"/>
                  </a:lnTo>
                  <a:lnTo>
                    <a:pt x="41" y="5"/>
                  </a:lnTo>
                  <a:lnTo>
                    <a:pt x="44" y="8"/>
                  </a:lnTo>
                  <a:lnTo>
                    <a:pt x="48" y="11"/>
                  </a:lnTo>
                  <a:lnTo>
                    <a:pt x="50" y="16"/>
                  </a:lnTo>
                  <a:lnTo>
                    <a:pt x="51" y="20"/>
                  </a:lnTo>
                  <a:lnTo>
                    <a:pt x="52" y="25"/>
                  </a:lnTo>
                  <a:lnTo>
                    <a:pt x="52" y="30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5" y="44"/>
                  </a:lnTo>
                  <a:lnTo>
                    <a:pt x="42" y="47"/>
                  </a:lnTo>
                  <a:lnTo>
                    <a:pt x="36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0" y="52"/>
                  </a:lnTo>
                  <a:lnTo>
                    <a:pt x="15" y="51"/>
                  </a:lnTo>
                  <a:lnTo>
                    <a:pt x="11" y="48"/>
                  </a:lnTo>
                  <a:lnTo>
                    <a:pt x="8" y="45"/>
                  </a:lnTo>
                  <a:lnTo>
                    <a:pt x="5" y="41"/>
                  </a:lnTo>
                  <a:lnTo>
                    <a:pt x="2" y="37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1" y="17"/>
                  </a:lnTo>
                  <a:lnTo>
                    <a:pt x="3" y="13"/>
                  </a:lnTo>
                  <a:lnTo>
                    <a:pt x="7" y="9"/>
                  </a:lnTo>
                  <a:lnTo>
                    <a:pt x="12" y="4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9" name="Group 57">
            <a:extLst>
              <a:ext uri="{FF2B5EF4-FFF2-40B4-BE49-F238E27FC236}">
                <a16:creationId xmlns:a16="http://schemas.microsoft.com/office/drawing/2014/main" id="{3540546D-0918-A14D-8879-CA900C70A67D}"/>
              </a:ext>
            </a:extLst>
          </p:cNvPr>
          <p:cNvGrpSpPr>
            <a:grpSpLocks/>
          </p:cNvGrpSpPr>
          <p:nvPr/>
        </p:nvGrpSpPr>
        <p:grpSpPr bwMode="auto">
          <a:xfrm>
            <a:off x="3733800" y="2362200"/>
            <a:ext cx="1419225" cy="990600"/>
            <a:chOff x="4249" y="2052"/>
            <a:chExt cx="561" cy="686"/>
          </a:xfrm>
        </p:grpSpPr>
        <p:sp>
          <p:nvSpPr>
            <p:cNvPr id="60" name="Line 58">
              <a:extLst>
                <a:ext uri="{FF2B5EF4-FFF2-40B4-BE49-F238E27FC236}">
                  <a16:creationId xmlns:a16="http://schemas.microsoft.com/office/drawing/2014/main" id="{A68F7150-C2A6-0D4B-B038-B0415886808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92" y="2098"/>
              <a:ext cx="474" cy="591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BEA16A0C-B47F-2C49-885E-AB2401563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9" y="2684"/>
              <a:ext cx="54" cy="54"/>
            </a:xfrm>
            <a:custGeom>
              <a:avLst/>
              <a:gdLst>
                <a:gd name="T0" fmla="*/ 11 w 54"/>
                <a:gd name="T1" fmla="*/ 46 h 54"/>
                <a:gd name="T2" fmla="*/ 6 w 54"/>
                <a:gd name="T3" fmla="*/ 42 h 54"/>
                <a:gd name="T4" fmla="*/ 3 w 54"/>
                <a:gd name="T5" fmla="*/ 38 h 54"/>
                <a:gd name="T6" fmla="*/ 1 w 54"/>
                <a:gd name="T7" fmla="*/ 33 h 54"/>
                <a:gd name="T8" fmla="*/ 1 w 54"/>
                <a:gd name="T9" fmla="*/ 28 h 54"/>
                <a:gd name="T10" fmla="*/ 0 w 54"/>
                <a:gd name="T11" fmla="*/ 23 h 54"/>
                <a:gd name="T12" fmla="*/ 2 w 54"/>
                <a:gd name="T13" fmla="*/ 19 h 54"/>
                <a:gd name="T14" fmla="*/ 4 w 54"/>
                <a:gd name="T15" fmla="*/ 15 h 54"/>
                <a:gd name="T16" fmla="*/ 7 w 54"/>
                <a:gd name="T17" fmla="*/ 10 h 54"/>
                <a:gd name="T18" fmla="*/ 10 w 54"/>
                <a:gd name="T19" fmla="*/ 7 h 54"/>
                <a:gd name="T20" fmla="*/ 14 w 54"/>
                <a:gd name="T21" fmla="*/ 4 h 54"/>
                <a:gd name="T22" fmla="*/ 19 w 54"/>
                <a:gd name="T23" fmla="*/ 2 h 54"/>
                <a:gd name="T24" fmla="*/ 23 w 54"/>
                <a:gd name="T25" fmla="*/ 0 h 54"/>
                <a:gd name="T26" fmla="*/ 28 w 54"/>
                <a:gd name="T27" fmla="*/ 0 h 54"/>
                <a:gd name="T28" fmla="*/ 33 w 54"/>
                <a:gd name="T29" fmla="*/ 1 h 54"/>
                <a:gd name="T30" fmla="*/ 37 w 54"/>
                <a:gd name="T31" fmla="*/ 3 h 54"/>
                <a:gd name="T32" fmla="*/ 43 w 54"/>
                <a:gd name="T33" fmla="*/ 6 h 54"/>
                <a:gd name="T34" fmla="*/ 47 w 54"/>
                <a:gd name="T35" fmla="*/ 11 h 54"/>
                <a:gd name="T36" fmla="*/ 51 w 54"/>
                <a:gd name="T37" fmla="*/ 16 h 54"/>
                <a:gd name="T38" fmla="*/ 52 w 54"/>
                <a:gd name="T39" fmla="*/ 20 h 54"/>
                <a:gd name="T40" fmla="*/ 53 w 54"/>
                <a:gd name="T41" fmla="*/ 25 h 54"/>
                <a:gd name="T42" fmla="*/ 52 w 54"/>
                <a:gd name="T43" fmla="*/ 30 h 54"/>
                <a:gd name="T44" fmla="*/ 52 w 54"/>
                <a:gd name="T45" fmla="*/ 35 h 54"/>
                <a:gd name="T46" fmla="*/ 50 w 54"/>
                <a:gd name="T47" fmla="*/ 39 h 54"/>
                <a:gd name="T48" fmla="*/ 47 w 54"/>
                <a:gd name="T49" fmla="*/ 42 h 54"/>
                <a:gd name="T50" fmla="*/ 43 w 54"/>
                <a:gd name="T51" fmla="*/ 47 h 54"/>
                <a:gd name="T52" fmla="*/ 39 w 54"/>
                <a:gd name="T53" fmla="*/ 49 h 54"/>
                <a:gd name="T54" fmla="*/ 35 w 54"/>
                <a:gd name="T55" fmla="*/ 51 h 54"/>
                <a:gd name="T56" fmla="*/ 30 w 54"/>
                <a:gd name="T57" fmla="*/ 52 h 54"/>
                <a:gd name="T58" fmla="*/ 25 w 54"/>
                <a:gd name="T59" fmla="*/ 53 h 54"/>
                <a:gd name="T60" fmla="*/ 21 w 54"/>
                <a:gd name="T61" fmla="*/ 52 h 54"/>
                <a:gd name="T62" fmla="*/ 16 w 54"/>
                <a:gd name="T63" fmla="*/ 50 h 54"/>
                <a:gd name="T64" fmla="*/ 11 w 54"/>
                <a:gd name="T65" fmla="*/ 46 h 54"/>
                <a:gd name="T66" fmla="*/ 11 w 54"/>
                <a:gd name="T67" fmla="*/ 46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46"/>
                  </a:move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2" y="19"/>
                  </a:lnTo>
                  <a:lnTo>
                    <a:pt x="4" y="15"/>
                  </a:lnTo>
                  <a:lnTo>
                    <a:pt x="7" y="10"/>
                  </a:lnTo>
                  <a:lnTo>
                    <a:pt x="10" y="7"/>
                  </a:lnTo>
                  <a:lnTo>
                    <a:pt x="14" y="4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7" y="3"/>
                  </a:lnTo>
                  <a:lnTo>
                    <a:pt x="43" y="6"/>
                  </a:lnTo>
                  <a:lnTo>
                    <a:pt x="47" y="11"/>
                  </a:lnTo>
                  <a:lnTo>
                    <a:pt x="51" y="16"/>
                  </a:lnTo>
                  <a:lnTo>
                    <a:pt x="52" y="20"/>
                  </a:lnTo>
                  <a:lnTo>
                    <a:pt x="53" y="25"/>
                  </a:lnTo>
                  <a:lnTo>
                    <a:pt x="52" y="30"/>
                  </a:lnTo>
                  <a:lnTo>
                    <a:pt x="52" y="35"/>
                  </a:lnTo>
                  <a:lnTo>
                    <a:pt x="50" y="39"/>
                  </a:lnTo>
                  <a:lnTo>
                    <a:pt x="47" y="42"/>
                  </a:lnTo>
                  <a:lnTo>
                    <a:pt x="43" y="47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0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60">
              <a:extLst>
                <a:ext uri="{FF2B5EF4-FFF2-40B4-BE49-F238E27FC236}">
                  <a16:creationId xmlns:a16="http://schemas.microsoft.com/office/drawing/2014/main" id="{D275F760-5822-FF4D-818A-D8041523A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6" y="2052"/>
              <a:ext cx="54" cy="54"/>
            </a:xfrm>
            <a:custGeom>
              <a:avLst/>
              <a:gdLst>
                <a:gd name="T0" fmla="*/ 11 w 54"/>
                <a:gd name="T1" fmla="*/ 46 h 54"/>
                <a:gd name="T2" fmla="*/ 6 w 54"/>
                <a:gd name="T3" fmla="*/ 42 h 54"/>
                <a:gd name="T4" fmla="*/ 3 w 54"/>
                <a:gd name="T5" fmla="*/ 38 h 54"/>
                <a:gd name="T6" fmla="*/ 1 w 54"/>
                <a:gd name="T7" fmla="*/ 33 h 54"/>
                <a:gd name="T8" fmla="*/ 1 w 54"/>
                <a:gd name="T9" fmla="*/ 28 h 54"/>
                <a:gd name="T10" fmla="*/ 0 w 54"/>
                <a:gd name="T11" fmla="*/ 23 h 54"/>
                <a:gd name="T12" fmla="*/ 2 w 54"/>
                <a:gd name="T13" fmla="*/ 19 h 54"/>
                <a:gd name="T14" fmla="*/ 4 w 54"/>
                <a:gd name="T15" fmla="*/ 15 h 54"/>
                <a:gd name="T16" fmla="*/ 7 w 54"/>
                <a:gd name="T17" fmla="*/ 10 h 54"/>
                <a:gd name="T18" fmla="*/ 10 w 54"/>
                <a:gd name="T19" fmla="*/ 7 h 54"/>
                <a:gd name="T20" fmla="*/ 14 w 54"/>
                <a:gd name="T21" fmla="*/ 4 h 54"/>
                <a:gd name="T22" fmla="*/ 18 w 54"/>
                <a:gd name="T23" fmla="*/ 2 h 54"/>
                <a:gd name="T24" fmla="*/ 23 w 54"/>
                <a:gd name="T25" fmla="*/ 0 h 54"/>
                <a:gd name="T26" fmla="*/ 28 w 54"/>
                <a:gd name="T27" fmla="*/ 0 h 54"/>
                <a:gd name="T28" fmla="*/ 33 w 54"/>
                <a:gd name="T29" fmla="*/ 1 h 54"/>
                <a:gd name="T30" fmla="*/ 38 w 54"/>
                <a:gd name="T31" fmla="*/ 3 h 54"/>
                <a:gd name="T32" fmla="*/ 44 w 54"/>
                <a:gd name="T33" fmla="*/ 5 h 54"/>
                <a:gd name="T34" fmla="*/ 48 w 54"/>
                <a:gd name="T35" fmla="*/ 10 h 54"/>
                <a:gd name="T36" fmla="*/ 50 w 54"/>
                <a:gd name="T37" fmla="*/ 15 h 54"/>
                <a:gd name="T38" fmla="*/ 52 w 54"/>
                <a:gd name="T39" fmla="*/ 20 h 54"/>
                <a:gd name="T40" fmla="*/ 53 w 54"/>
                <a:gd name="T41" fmla="*/ 24 h 54"/>
                <a:gd name="T42" fmla="*/ 52 w 54"/>
                <a:gd name="T43" fmla="*/ 29 h 54"/>
                <a:gd name="T44" fmla="*/ 51 w 54"/>
                <a:gd name="T45" fmla="*/ 34 h 54"/>
                <a:gd name="T46" fmla="*/ 49 w 54"/>
                <a:gd name="T47" fmla="*/ 39 h 54"/>
                <a:gd name="T48" fmla="*/ 47 w 54"/>
                <a:gd name="T49" fmla="*/ 42 h 54"/>
                <a:gd name="T50" fmla="*/ 43 w 54"/>
                <a:gd name="T51" fmla="*/ 47 h 54"/>
                <a:gd name="T52" fmla="*/ 39 w 54"/>
                <a:gd name="T53" fmla="*/ 49 h 54"/>
                <a:gd name="T54" fmla="*/ 35 w 54"/>
                <a:gd name="T55" fmla="*/ 51 h 54"/>
                <a:gd name="T56" fmla="*/ 31 w 54"/>
                <a:gd name="T57" fmla="*/ 52 h 54"/>
                <a:gd name="T58" fmla="*/ 25 w 54"/>
                <a:gd name="T59" fmla="*/ 53 h 54"/>
                <a:gd name="T60" fmla="*/ 21 w 54"/>
                <a:gd name="T61" fmla="*/ 52 h 54"/>
                <a:gd name="T62" fmla="*/ 16 w 54"/>
                <a:gd name="T63" fmla="*/ 50 h 54"/>
                <a:gd name="T64" fmla="*/ 11 w 54"/>
                <a:gd name="T65" fmla="*/ 46 h 54"/>
                <a:gd name="T66" fmla="*/ 11 w 54"/>
                <a:gd name="T67" fmla="*/ 46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4" h="54">
                  <a:moveTo>
                    <a:pt x="11" y="46"/>
                  </a:moveTo>
                  <a:lnTo>
                    <a:pt x="6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28"/>
                  </a:lnTo>
                  <a:lnTo>
                    <a:pt x="0" y="23"/>
                  </a:lnTo>
                  <a:lnTo>
                    <a:pt x="2" y="19"/>
                  </a:lnTo>
                  <a:lnTo>
                    <a:pt x="4" y="15"/>
                  </a:lnTo>
                  <a:lnTo>
                    <a:pt x="7" y="10"/>
                  </a:lnTo>
                  <a:lnTo>
                    <a:pt x="10" y="7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8" y="3"/>
                  </a:lnTo>
                  <a:lnTo>
                    <a:pt x="44" y="5"/>
                  </a:lnTo>
                  <a:lnTo>
                    <a:pt x="48" y="10"/>
                  </a:lnTo>
                  <a:lnTo>
                    <a:pt x="50" y="15"/>
                  </a:lnTo>
                  <a:lnTo>
                    <a:pt x="52" y="20"/>
                  </a:lnTo>
                  <a:lnTo>
                    <a:pt x="53" y="24"/>
                  </a:lnTo>
                  <a:lnTo>
                    <a:pt x="52" y="29"/>
                  </a:lnTo>
                  <a:lnTo>
                    <a:pt x="51" y="34"/>
                  </a:lnTo>
                  <a:lnTo>
                    <a:pt x="49" y="39"/>
                  </a:lnTo>
                  <a:lnTo>
                    <a:pt x="47" y="42"/>
                  </a:lnTo>
                  <a:lnTo>
                    <a:pt x="43" y="47"/>
                  </a:lnTo>
                  <a:lnTo>
                    <a:pt x="39" y="49"/>
                  </a:lnTo>
                  <a:lnTo>
                    <a:pt x="35" y="51"/>
                  </a:lnTo>
                  <a:lnTo>
                    <a:pt x="31" y="52"/>
                  </a:lnTo>
                  <a:lnTo>
                    <a:pt x="25" y="53"/>
                  </a:lnTo>
                  <a:lnTo>
                    <a:pt x="21" y="52"/>
                  </a:lnTo>
                  <a:lnTo>
                    <a:pt x="16" y="50"/>
                  </a:lnTo>
                  <a:lnTo>
                    <a:pt x="11" y="46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3" name="Line 61">
            <a:extLst>
              <a:ext uri="{FF2B5EF4-FFF2-40B4-BE49-F238E27FC236}">
                <a16:creationId xmlns:a16="http://schemas.microsoft.com/office/drawing/2014/main" id="{7E7A0E99-651B-7446-882A-F90521588FE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24400" y="1600200"/>
            <a:ext cx="0" cy="4267200"/>
          </a:xfrm>
          <a:prstGeom prst="line">
            <a:avLst/>
          </a:prstGeom>
          <a:noFill/>
          <a:ln w="18653">
            <a:solidFill>
              <a:srgbClr val="4000A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Text Box 62">
            <a:extLst>
              <a:ext uri="{FF2B5EF4-FFF2-40B4-BE49-F238E27FC236}">
                <a16:creationId xmlns:a16="http://schemas.microsoft.com/office/drawing/2014/main" id="{13B38911-2376-714A-A22A-F9EFBA005F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5875" y="2271713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5" name="Text Box 63">
            <a:extLst>
              <a:ext uri="{FF2B5EF4-FFF2-40B4-BE49-F238E27FC236}">
                <a16:creationId xmlns:a16="http://schemas.microsoft.com/office/drawing/2014/main" id="{650F877B-2077-4F4A-AD1D-0504FEAFCE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1413" y="3352800"/>
            <a:ext cx="217487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6" name="Text Box 64">
            <a:extLst>
              <a:ext uri="{FF2B5EF4-FFF2-40B4-BE49-F238E27FC236}">
                <a16:creationId xmlns:a16="http://schemas.microsoft.com/office/drawing/2014/main" id="{0F0F8F5F-8571-3742-901A-ECC4B5D758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5238" y="4819650"/>
            <a:ext cx="227012" cy="265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7" name="Text Box 65">
            <a:extLst>
              <a:ext uri="{FF2B5EF4-FFF2-40B4-BE49-F238E27FC236}">
                <a16:creationId xmlns:a16="http://schemas.microsoft.com/office/drawing/2014/main" id="{8A721CEA-F301-C748-BBCA-204FA44F8E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0075" y="5400675"/>
            <a:ext cx="217488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8" name="Text Box 66">
            <a:extLst>
              <a:ext uri="{FF2B5EF4-FFF2-40B4-BE49-F238E27FC236}">
                <a16:creationId xmlns:a16="http://schemas.microsoft.com/office/drawing/2014/main" id="{F4563702-8C78-D044-AA61-4184177E69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0613" y="2365375"/>
            <a:ext cx="1397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69" name="Text Box 67">
            <a:extLst>
              <a:ext uri="{FF2B5EF4-FFF2-40B4-BE49-F238E27FC236}">
                <a16:creationId xmlns:a16="http://schemas.microsoft.com/office/drawing/2014/main" id="{151C68B0-4727-CD46-BC67-1788950F3F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8863" y="3176588"/>
            <a:ext cx="139700" cy="34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0" name="Text Box 68">
            <a:extLst>
              <a:ext uri="{FF2B5EF4-FFF2-40B4-BE49-F238E27FC236}">
                <a16:creationId xmlns:a16="http://schemas.microsoft.com/office/drawing/2014/main" id="{77ED0586-4764-9244-A42A-989F6A8F32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1600" y="2286000"/>
            <a:ext cx="29845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1" name="Text Box 69">
            <a:extLst>
              <a:ext uri="{FF2B5EF4-FFF2-40B4-BE49-F238E27FC236}">
                <a16:creationId xmlns:a16="http://schemas.microsoft.com/office/drawing/2014/main" id="{CFAB9635-57B9-1442-8147-DAA28BFF72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4063" y="3035300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2" name="Text Box 70">
            <a:extLst>
              <a:ext uri="{FF2B5EF4-FFF2-40B4-BE49-F238E27FC236}">
                <a16:creationId xmlns:a16="http://schemas.microsoft.com/office/drawing/2014/main" id="{C288FD6C-D671-1642-B17F-AD2C365A05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7975" y="4265613"/>
            <a:ext cx="215900" cy="265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3" name="Text Box 71">
            <a:extLst>
              <a:ext uri="{FF2B5EF4-FFF2-40B4-BE49-F238E27FC236}">
                <a16:creationId xmlns:a16="http://schemas.microsoft.com/office/drawing/2014/main" id="{20723962-DC3B-7D44-815D-3F0FA121B5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3550" y="5156200"/>
            <a:ext cx="138113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4" name="Text Box 72">
            <a:extLst>
              <a:ext uri="{FF2B5EF4-FFF2-40B4-BE49-F238E27FC236}">
                <a16:creationId xmlns:a16="http://schemas.microsoft.com/office/drawing/2014/main" id="{92EA6CF2-F8E5-2841-9CB5-2F65684D18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8463" y="3144838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75" name="Text Box 73">
            <a:extLst>
              <a:ext uri="{FF2B5EF4-FFF2-40B4-BE49-F238E27FC236}">
                <a16:creationId xmlns:a16="http://schemas.microsoft.com/office/drawing/2014/main" id="{E62CDAF2-12D0-384D-88A7-A305B80FC7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1288" y="5280025"/>
            <a:ext cx="217487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-1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grpSp>
        <p:nvGrpSpPr>
          <p:cNvPr id="76" name="Group 74">
            <a:extLst>
              <a:ext uri="{FF2B5EF4-FFF2-40B4-BE49-F238E27FC236}">
                <a16:creationId xmlns:a16="http://schemas.microsoft.com/office/drawing/2014/main" id="{CD59C920-9BAD-B54A-99C1-56AAD3B9B5ED}"/>
              </a:ext>
            </a:extLst>
          </p:cNvPr>
          <p:cNvGrpSpPr>
            <a:grpSpLocks/>
          </p:cNvGrpSpPr>
          <p:nvPr/>
        </p:nvGrpSpPr>
        <p:grpSpPr bwMode="auto">
          <a:xfrm>
            <a:off x="6376988" y="4567238"/>
            <a:ext cx="223837" cy="530225"/>
            <a:chOff x="6056" y="3587"/>
            <a:chExt cx="155" cy="378"/>
          </a:xfrm>
        </p:grpSpPr>
        <p:sp>
          <p:nvSpPr>
            <p:cNvPr id="77" name="Line 75">
              <a:extLst>
                <a:ext uri="{FF2B5EF4-FFF2-40B4-BE49-F238E27FC236}">
                  <a16:creationId xmlns:a16="http://schemas.microsoft.com/office/drawing/2014/main" id="{172D9AFA-6EAF-ED4C-A521-C4F3A05A271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0" y="3637"/>
              <a:ext cx="88" cy="275"/>
            </a:xfrm>
            <a:prstGeom prst="line">
              <a:avLst/>
            </a:prstGeom>
            <a:noFill/>
            <a:ln w="31432">
              <a:solidFill>
                <a:srgbClr val="4000A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8" name="Freeform 76">
              <a:extLst>
                <a:ext uri="{FF2B5EF4-FFF2-40B4-BE49-F238E27FC236}">
                  <a16:creationId xmlns:a16="http://schemas.microsoft.com/office/drawing/2014/main" id="{72737CCE-2CF2-B447-A2B4-846F5E75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" y="3587"/>
              <a:ext cx="52" cy="53"/>
            </a:xfrm>
            <a:custGeom>
              <a:avLst/>
              <a:gdLst>
                <a:gd name="T0" fmla="*/ 19 w 52"/>
                <a:gd name="T1" fmla="*/ 0 h 53"/>
                <a:gd name="T2" fmla="*/ 23 w 52"/>
                <a:gd name="T3" fmla="*/ 0 h 53"/>
                <a:gd name="T4" fmla="*/ 29 w 52"/>
                <a:gd name="T5" fmla="*/ 0 h 53"/>
                <a:gd name="T6" fmla="*/ 34 w 52"/>
                <a:gd name="T7" fmla="*/ 1 h 53"/>
                <a:gd name="T8" fmla="*/ 38 w 52"/>
                <a:gd name="T9" fmla="*/ 3 h 53"/>
                <a:gd name="T10" fmla="*/ 42 w 52"/>
                <a:gd name="T11" fmla="*/ 6 h 53"/>
                <a:gd name="T12" fmla="*/ 46 w 52"/>
                <a:gd name="T13" fmla="*/ 9 h 53"/>
                <a:gd name="T14" fmla="*/ 48 w 52"/>
                <a:gd name="T15" fmla="*/ 14 h 53"/>
                <a:gd name="T16" fmla="*/ 50 w 52"/>
                <a:gd name="T17" fmla="*/ 17 h 53"/>
                <a:gd name="T18" fmla="*/ 50 w 52"/>
                <a:gd name="T19" fmla="*/ 23 h 53"/>
                <a:gd name="T20" fmla="*/ 51 w 52"/>
                <a:gd name="T21" fmla="*/ 27 h 53"/>
                <a:gd name="T22" fmla="*/ 50 w 52"/>
                <a:gd name="T23" fmla="*/ 32 h 53"/>
                <a:gd name="T24" fmla="*/ 49 w 52"/>
                <a:gd name="T25" fmla="*/ 37 h 53"/>
                <a:gd name="T26" fmla="*/ 46 w 52"/>
                <a:gd name="T27" fmla="*/ 42 h 53"/>
                <a:gd name="T28" fmla="*/ 43 w 52"/>
                <a:gd name="T29" fmla="*/ 45 h 53"/>
                <a:gd name="T30" fmla="*/ 38 w 52"/>
                <a:gd name="T31" fmla="*/ 48 h 53"/>
                <a:gd name="T32" fmla="*/ 34 w 52"/>
                <a:gd name="T33" fmla="*/ 50 h 53"/>
                <a:gd name="T34" fmla="*/ 28 w 52"/>
                <a:gd name="T35" fmla="*/ 52 h 53"/>
                <a:gd name="T36" fmla="*/ 22 w 52"/>
                <a:gd name="T37" fmla="*/ 52 h 53"/>
                <a:gd name="T38" fmla="*/ 17 w 52"/>
                <a:gd name="T39" fmla="*/ 51 h 53"/>
                <a:gd name="T40" fmla="*/ 12 w 52"/>
                <a:gd name="T41" fmla="*/ 48 h 53"/>
                <a:gd name="T42" fmla="*/ 8 w 52"/>
                <a:gd name="T43" fmla="*/ 46 h 53"/>
                <a:gd name="T44" fmla="*/ 5 w 52"/>
                <a:gd name="T45" fmla="*/ 42 h 53"/>
                <a:gd name="T46" fmla="*/ 3 w 52"/>
                <a:gd name="T47" fmla="*/ 38 h 53"/>
                <a:gd name="T48" fmla="*/ 1 w 52"/>
                <a:gd name="T49" fmla="*/ 33 h 53"/>
                <a:gd name="T50" fmla="*/ 0 w 52"/>
                <a:gd name="T51" fmla="*/ 28 h 53"/>
                <a:gd name="T52" fmla="*/ 0 w 52"/>
                <a:gd name="T53" fmla="*/ 24 h 53"/>
                <a:gd name="T54" fmla="*/ 0 w 52"/>
                <a:gd name="T55" fmla="*/ 19 h 53"/>
                <a:gd name="T56" fmla="*/ 2 w 52"/>
                <a:gd name="T57" fmla="*/ 14 h 53"/>
                <a:gd name="T58" fmla="*/ 4 w 52"/>
                <a:gd name="T59" fmla="*/ 11 h 53"/>
                <a:gd name="T60" fmla="*/ 8 w 52"/>
                <a:gd name="T61" fmla="*/ 7 h 53"/>
                <a:gd name="T62" fmla="*/ 12 w 52"/>
                <a:gd name="T63" fmla="*/ 3 h 53"/>
                <a:gd name="T64" fmla="*/ 19 w 52"/>
                <a:gd name="T65" fmla="*/ 0 h 53"/>
                <a:gd name="T66" fmla="*/ 19 w 52"/>
                <a:gd name="T67" fmla="*/ 0 h 5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2" h="53">
                  <a:moveTo>
                    <a:pt x="19" y="0"/>
                  </a:moveTo>
                  <a:lnTo>
                    <a:pt x="23" y="0"/>
                  </a:lnTo>
                  <a:lnTo>
                    <a:pt x="29" y="0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6" y="9"/>
                  </a:lnTo>
                  <a:lnTo>
                    <a:pt x="48" y="14"/>
                  </a:lnTo>
                  <a:lnTo>
                    <a:pt x="50" y="17"/>
                  </a:lnTo>
                  <a:lnTo>
                    <a:pt x="50" y="23"/>
                  </a:lnTo>
                  <a:lnTo>
                    <a:pt x="51" y="27"/>
                  </a:lnTo>
                  <a:lnTo>
                    <a:pt x="50" y="32"/>
                  </a:lnTo>
                  <a:lnTo>
                    <a:pt x="49" y="37"/>
                  </a:lnTo>
                  <a:lnTo>
                    <a:pt x="46" y="42"/>
                  </a:lnTo>
                  <a:lnTo>
                    <a:pt x="43" y="45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28" y="52"/>
                  </a:lnTo>
                  <a:lnTo>
                    <a:pt x="22" y="52"/>
                  </a:lnTo>
                  <a:lnTo>
                    <a:pt x="17" y="51"/>
                  </a:lnTo>
                  <a:lnTo>
                    <a:pt x="12" y="48"/>
                  </a:lnTo>
                  <a:lnTo>
                    <a:pt x="8" y="46"/>
                  </a:lnTo>
                  <a:lnTo>
                    <a:pt x="5" y="42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4" y="11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9" y="0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77">
              <a:extLst>
                <a:ext uri="{FF2B5EF4-FFF2-40B4-BE49-F238E27FC236}">
                  <a16:creationId xmlns:a16="http://schemas.microsoft.com/office/drawing/2014/main" id="{D2735AD7-1CB8-264E-B1EF-FE701F003B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8" y="3911"/>
              <a:ext cx="53" cy="54"/>
            </a:xfrm>
            <a:custGeom>
              <a:avLst/>
              <a:gdLst>
                <a:gd name="T0" fmla="*/ 19 w 53"/>
                <a:gd name="T1" fmla="*/ 1 h 54"/>
                <a:gd name="T2" fmla="*/ 24 w 53"/>
                <a:gd name="T3" fmla="*/ 0 h 54"/>
                <a:gd name="T4" fmla="*/ 30 w 53"/>
                <a:gd name="T5" fmla="*/ 0 h 54"/>
                <a:gd name="T6" fmla="*/ 34 w 53"/>
                <a:gd name="T7" fmla="*/ 2 h 54"/>
                <a:gd name="T8" fmla="*/ 39 w 53"/>
                <a:gd name="T9" fmla="*/ 4 h 54"/>
                <a:gd name="T10" fmla="*/ 42 w 53"/>
                <a:gd name="T11" fmla="*/ 7 h 54"/>
                <a:gd name="T12" fmla="*/ 46 w 53"/>
                <a:gd name="T13" fmla="*/ 10 h 54"/>
                <a:gd name="T14" fmla="*/ 48 w 53"/>
                <a:gd name="T15" fmla="*/ 15 h 54"/>
                <a:gd name="T16" fmla="*/ 51 w 53"/>
                <a:gd name="T17" fmla="*/ 18 h 54"/>
                <a:gd name="T18" fmla="*/ 52 w 53"/>
                <a:gd name="T19" fmla="*/ 23 h 54"/>
                <a:gd name="T20" fmla="*/ 52 w 53"/>
                <a:gd name="T21" fmla="*/ 28 h 54"/>
                <a:gd name="T22" fmla="*/ 51 w 53"/>
                <a:gd name="T23" fmla="*/ 33 h 54"/>
                <a:gd name="T24" fmla="*/ 50 w 53"/>
                <a:gd name="T25" fmla="*/ 37 h 54"/>
                <a:gd name="T26" fmla="*/ 47 w 53"/>
                <a:gd name="T27" fmla="*/ 42 h 54"/>
                <a:gd name="T28" fmla="*/ 44 w 53"/>
                <a:gd name="T29" fmla="*/ 46 h 54"/>
                <a:gd name="T30" fmla="*/ 40 w 53"/>
                <a:gd name="T31" fmla="*/ 49 h 54"/>
                <a:gd name="T32" fmla="*/ 35 w 53"/>
                <a:gd name="T33" fmla="*/ 51 h 54"/>
                <a:gd name="T34" fmla="*/ 29 w 53"/>
                <a:gd name="T35" fmla="*/ 53 h 54"/>
                <a:gd name="T36" fmla="*/ 23 w 53"/>
                <a:gd name="T37" fmla="*/ 52 h 54"/>
                <a:gd name="T38" fmla="*/ 18 w 53"/>
                <a:gd name="T39" fmla="*/ 51 h 54"/>
                <a:gd name="T40" fmla="*/ 14 w 53"/>
                <a:gd name="T41" fmla="*/ 49 h 54"/>
                <a:gd name="T42" fmla="*/ 9 w 53"/>
                <a:gd name="T43" fmla="*/ 46 h 54"/>
                <a:gd name="T44" fmla="*/ 5 w 53"/>
                <a:gd name="T45" fmla="*/ 43 h 54"/>
                <a:gd name="T46" fmla="*/ 3 w 53"/>
                <a:gd name="T47" fmla="*/ 38 h 54"/>
                <a:gd name="T48" fmla="*/ 2 w 53"/>
                <a:gd name="T49" fmla="*/ 34 h 54"/>
                <a:gd name="T50" fmla="*/ 0 w 53"/>
                <a:gd name="T51" fmla="*/ 29 h 54"/>
                <a:gd name="T52" fmla="*/ 0 w 53"/>
                <a:gd name="T53" fmla="*/ 24 h 54"/>
                <a:gd name="T54" fmla="*/ 0 w 53"/>
                <a:gd name="T55" fmla="*/ 20 h 54"/>
                <a:gd name="T56" fmla="*/ 2 w 53"/>
                <a:gd name="T57" fmla="*/ 15 h 54"/>
                <a:gd name="T58" fmla="*/ 5 w 53"/>
                <a:gd name="T59" fmla="*/ 11 h 54"/>
                <a:gd name="T60" fmla="*/ 9 w 53"/>
                <a:gd name="T61" fmla="*/ 7 h 54"/>
                <a:gd name="T62" fmla="*/ 13 w 53"/>
                <a:gd name="T63" fmla="*/ 4 h 54"/>
                <a:gd name="T64" fmla="*/ 19 w 53"/>
                <a:gd name="T65" fmla="*/ 1 h 54"/>
                <a:gd name="T66" fmla="*/ 19 w 53"/>
                <a:gd name="T67" fmla="*/ 1 h 54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53" h="54">
                  <a:moveTo>
                    <a:pt x="19" y="1"/>
                  </a:moveTo>
                  <a:lnTo>
                    <a:pt x="24" y="0"/>
                  </a:lnTo>
                  <a:lnTo>
                    <a:pt x="30" y="0"/>
                  </a:lnTo>
                  <a:lnTo>
                    <a:pt x="34" y="2"/>
                  </a:lnTo>
                  <a:lnTo>
                    <a:pt x="39" y="4"/>
                  </a:lnTo>
                  <a:lnTo>
                    <a:pt x="42" y="7"/>
                  </a:lnTo>
                  <a:lnTo>
                    <a:pt x="46" y="10"/>
                  </a:lnTo>
                  <a:lnTo>
                    <a:pt x="48" y="15"/>
                  </a:lnTo>
                  <a:lnTo>
                    <a:pt x="51" y="18"/>
                  </a:lnTo>
                  <a:lnTo>
                    <a:pt x="52" y="23"/>
                  </a:lnTo>
                  <a:lnTo>
                    <a:pt x="52" y="28"/>
                  </a:lnTo>
                  <a:lnTo>
                    <a:pt x="51" y="33"/>
                  </a:lnTo>
                  <a:lnTo>
                    <a:pt x="50" y="37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0" y="49"/>
                  </a:lnTo>
                  <a:lnTo>
                    <a:pt x="35" y="51"/>
                  </a:lnTo>
                  <a:lnTo>
                    <a:pt x="29" y="53"/>
                  </a:lnTo>
                  <a:lnTo>
                    <a:pt x="23" y="52"/>
                  </a:lnTo>
                  <a:lnTo>
                    <a:pt x="18" y="51"/>
                  </a:lnTo>
                  <a:lnTo>
                    <a:pt x="14" y="49"/>
                  </a:lnTo>
                  <a:lnTo>
                    <a:pt x="9" y="46"/>
                  </a:lnTo>
                  <a:lnTo>
                    <a:pt x="5" y="43"/>
                  </a:lnTo>
                  <a:lnTo>
                    <a:pt x="3" y="38"/>
                  </a:lnTo>
                  <a:lnTo>
                    <a:pt x="2" y="34"/>
                  </a:lnTo>
                  <a:lnTo>
                    <a:pt x="0" y="29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1"/>
                  </a:lnTo>
                  <a:lnTo>
                    <a:pt x="9" y="7"/>
                  </a:lnTo>
                  <a:lnTo>
                    <a:pt x="13" y="4"/>
                  </a:lnTo>
                  <a:lnTo>
                    <a:pt x="19" y="1"/>
                  </a:lnTo>
                </a:path>
              </a:pathLst>
            </a:custGeom>
            <a:solidFill>
              <a:srgbClr val="4000A2"/>
            </a:solidFill>
            <a:ln w="31432" cap="flat" cmpd="sng">
              <a:solidFill>
                <a:srgbClr val="4000A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0" name="Text Box 78">
            <a:extLst>
              <a:ext uri="{FF2B5EF4-FFF2-40B4-BE49-F238E27FC236}">
                <a16:creationId xmlns:a16="http://schemas.microsoft.com/office/drawing/2014/main" id="{5BCC988E-583E-284D-B187-FB8846A0EC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0613" y="4422775"/>
            <a:ext cx="21590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-2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81" name="Text Box 79">
            <a:extLst>
              <a:ext uri="{FF2B5EF4-FFF2-40B4-BE49-F238E27FC236}">
                <a16:creationId xmlns:a16="http://schemas.microsoft.com/office/drawing/2014/main" id="{9C35B4B6-336E-814E-81CF-F0877EB054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3563" y="4168775"/>
            <a:ext cx="138112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344488">
              <a:spcBef>
                <a:spcPct val="20000"/>
              </a:spcBef>
              <a:buFont typeface="Wingdings" pitchFamily="2" charset="2"/>
              <a:buChar char="q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344488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3444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344488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344488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3444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6000"/>
              </a:buClr>
              <a:buSzPct val="90000"/>
              <a:buFont typeface="Monotype Sorts" pitchFamily="2" charset="2"/>
              <a:buNone/>
            </a:pPr>
            <a:r>
              <a:rPr lang="en-US" altLang="zh-TW" sz="1600">
                <a:solidFill>
                  <a:srgbClr val="000000"/>
                </a:solidFill>
                <a:ea typeface="新細明體" panose="02020500000000000000" pitchFamily="18" charset="-120"/>
              </a:rPr>
              <a:t>0</a:t>
            </a:r>
            <a:endParaRPr lang="en-US" altLang="zh-TW" sz="2200">
              <a:ea typeface="新細明體" panose="02020500000000000000" pitchFamily="18" charset="-12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AE7289-A7B9-EC3A-6FFD-2640D1CBA840}"/>
              </a:ext>
            </a:extLst>
          </p:cNvPr>
          <p:cNvSpPr/>
          <p:nvPr/>
        </p:nvSpPr>
        <p:spPr>
          <a:xfrm>
            <a:off x="7847215" y="1600200"/>
            <a:ext cx="3506585" cy="14097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Let’s focus on 2-pin net first for simplicity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(degenerate to KL)</a:t>
            </a:r>
          </a:p>
        </p:txBody>
      </p:sp>
      <p:sp>
        <p:nvSpPr>
          <p:cNvPr id="82" name="Slide Number Placeholder 1">
            <a:extLst>
              <a:ext uri="{FF2B5EF4-FFF2-40B4-BE49-F238E27FC236}">
                <a16:creationId xmlns:a16="http://schemas.microsoft.com/office/drawing/2014/main" id="{8246E8C9-1C92-6E55-3470-69175B7A1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2358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6178</TotalTime>
  <Words>3856</Words>
  <Application>Microsoft Macintosh PowerPoint</Application>
  <PresentationFormat>Widescreen</PresentationFormat>
  <Paragraphs>685</Paragraphs>
  <Slides>45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4" baseType="lpstr">
      <vt:lpstr>ArialMT</vt:lpstr>
      <vt:lpstr>Arial</vt:lpstr>
      <vt:lpstr>Calibri</vt:lpstr>
      <vt:lpstr>Calibri Light</vt:lpstr>
      <vt:lpstr>Monotype Sorts</vt:lpstr>
      <vt:lpstr>Times New Roman</vt:lpstr>
      <vt:lpstr>Wingdings</vt:lpstr>
      <vt:lpstr>Office Theme</vt:lpstr>
      <vt:lpstr>Formel</vt:lpstr>
      <vt:lpstr>Lecture 4: Circuit Partitioning – II </vt:lpstr>
      <vt:lpstr>Recap: Circuit Partition</vt:lpstr>
      <vt:lpstr>Recap: KL Algorithm</vt:lpstr>
      <vt:lpstr>Recap: Drawbacks of KL Algorithm</vt:lpstr>
      <vt:lpstr>Fiduccia-Mattheyses (FM) Algorithm</vt:lpstr>
      <vt:lpstr>Hypergraph Partition Problem Formulation</vt:lpstr>
      <vt:lpstr>Ideas of FM Algorithm</vt:lpstr>
      <vt:lpstr>FM Partitioning Algorithm</vt:lpstr>
      <vt:lpstr>FM Algorithm Walkthrough – 1</vt:lpstr>
      <vt:lpstr>FM Algorithm Walkthrough – 2</vt:lpstr>
      <vt:lpstr>FM Algorithm Walkthrough – 3</vt:lpstr>
      <vt:lpstr>FM Algorithm Walkthrough – 4 </vt:lpstr>
      <vt:lpstr>FM Algorithm Walkthrough – 5 </vt:lpstr>
      <vt:lpstr>FM Algorithm Walkthrough – 6 </vt:lpstr>
      <vt:lpstr>FM Algorithm Walkthrough – 7 </vt:lpstr>
      <vt:lpstr>FM Algorithm Walkthrough – 8 </vt:lpstr>
      <vt:lpstr>FM Algorithm Walkthrough – 9 </vt:lpstr>
      <vt:lpstr>FM Algorithm Walkthrough – 10 </vt:lpstr>
      <vt:lpstr>FM Algorithm Walkthrough – 11 </vt:lpstr>
      <vt:lpstr>FM Algorithm Walkthrough – 12 </vt:lpstr>
      <vt:lpstr>FM Algorithm Walkthrough – 13 </vt:lpstr>
      <vt:lpstr>FM Algorithm Walkthrough – 14 </vt:lpstr>
      <vt:lpstr>FM Algorithm Walkthrough – 15 </vt:lpstr>
      <vt:lpstr>Implementation Details</vt:lpstr>
      <vt:lpstr>Implementation Details (cont’d)</vt:lpstr>
      <vt:lpstr>Maximum Positive Gain</vt:lpstr>
      <vt:lpstr>Area Ratio Factor</vt:lpstr>
      <vt:lpstr>Balanced Partition</vt:lpstr>
      <vt:lpstr>Base Cell</vt:lpstr>
      <vt:lpstr>FM Algorithm (One Pass)</vt:lpstr>
      <vt:lpstr>FM Algorithm (One Pass)</vt:lpstr>
      <vt:lpstr>FM Algorithm (One Pass)</vt:lpstr>
      <vt:lpstr>FM Algorithm (One Pass)</vt:lpstr>
      <vt:lpstr>FM Algorithm (One Pass)</vt:lpstr>
      <vt:lpstr>FM Algorithm (One Pass)</vt:lpstr>
      <vt:lpstr>FM Algorithm (One Pass)</vt:lpstr>
      <vt:lpstr>FM Algorithm (One Pass)</vt:lpstr>
      <vt:lpstr>FM Algorithm (One Pass)</vt:lpstr>
      <vt:lpstr>Gain-based Bucket Data Structure</vt:lpstr>
      <vt:lpstr>Incremental Update</vt:lpstr>
      <vt:lpstr>Time Complexity of FM Algorithm</vt:lpstr>
      <vt:lpstr>Programming Assignment #1</vt:lpstr>
      <vt:lpstr>Programming Assignment #1 (cont’d)</vt:lpstr>
      <vt:lpstr>In-class Presentation: 9/14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Pao-I Chen</dc:creator>
  <cp:lastModifiedBy>Tsung-Wei Huang</cp:lastModifiedBy>
  <cp:revision>1621</cp:revision>
  <dcterms:created xsi:type="dcterms:W3CDTF">2021-01-05T18:50:35Z</dcterms:created>
  <dcterms:modified xsi:type="dcterms:W3CDTF">2022-08-31T18:44:47Z</dcterms:modified>
</cp:coreProperties>
</file>

<file path=docProps/thumbnail.jpeg>
</file>